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ly Sculthorpe" initials="SS" lastIdx="2" clrIdx="0">
    <p:extLst>
      <p:ext uri="{19B8F6BF-5375-455C-9EA6-DF929625EA0E}">
        <p15:presenceInfo xmlns:p15="http://schemas.microsoft.com/office/powerpoint/2012/main" userId="S-1-5-21-1044552340-2674185376-4067595562-11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270"/>
    <a:srgbClr val="CED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46"/>
    <p:restoredTop sz="94647"/>
  </p:normalViewPr>
  <p:slideViewPr>
    <p:cSldViewPr snapToGrid="0" snapToObjects="1">
      <p:cViewPr varScale="1">
        <p:scale>
          <a:sx n="93" d="100"/>
          <a:sy n="93" d="100"/>
        </p:scale>
        <p:origin x="240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9-27T16:08:32.293" idx="1">
    <p:pos x="7742" y="-46"/>
    <p:text>Remove Royal Mail logo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5C9DB-E9C7-BA4E-9F4E-CAED9DC15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8BFFA-C6D0-EB4A-8A66-D2F896AAD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F75BF-0873-374E-9E47-15B620712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F1-9116-6A49-817D-253CA5FD4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97DA7-03AF-8241-B39A-ABB8C269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7719E-61B1-A449-83EA-ABBDC757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B468-E40C-544D-8C29-6CE287BAE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8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1977A-AD35-5443-87D1-D88CB7B27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B3ED5-E806-D644-A412-4AEB4891F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7F895-5DA2-964E-BC93-E5F8538A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F1-9116-6A49-817D-253CA5FD4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A7187-1F6B-E746-B87B-D04EBEB54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2A971-6043-9641-9FCA-8E262BAC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B468-E40C-544D-8C29-6CE287BAE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78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D32CB4-A34F-874A-A790-25EBEA4BDD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17FA5-52C1-834D-9CC6-61FC8FEA4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6DA57-1BA1-984B-9D3F-83DB625AD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F1-9116-6A49-817D-253CA5FD4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C45E9-A957-6243-B9D3-A4CF2C41E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7E103-63F4-DE45-932A-AAFDEF58A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B468-E40C-544D-8C29-6CE287BAE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5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ECBB-9779-EF40-9055-09AC18391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CB2F2-F90F-2A42-83BC-815561358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E7951-4204-9245-B4AD-040F3304A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F1-9116-6A49-817D-253CA5FD4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9A093-8CFB-BC4E-9386-4F95B7D2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36DD2-2AF1-3348-B2C3-53268F2D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B468-E40C-544D-8C29-6CE287BAE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0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B5430-B58F-4442-AA7A-0952CAF2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FD3CA-A4CE-AE4C-8252-EBDC9AE5E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B9A50-A97D-074B-A687-41687DDBD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F1-9116-6A49-817D-253CA5FD4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53A14-C3F0-AC4A-BB21-DF9E4E75A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0493F-0764-6A43-9BF6-38F5A4C6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B468-E40C-544D-8C29-6CE287BAE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0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7E18F-90B6-C141-AA02-1F4792B7C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2D0AD-5218-6049-BD8D-C49AD20FF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40442-17A6-EB46-A320-B56528A5C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CDBFD-92A1-2E41-8C76-8588EB57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F1-9116-6A49-817D-253CA5FD4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D7710-DB79-9841-B5D9-9193ACBA5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E12BD-8941-F147-ADE3-047597D7D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B468-E40C-544D-8C29-6CE287BAE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86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84E46-5859-2F4A-A51A-049FD8D4D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F5459-C007-7F46-A329-003CE0D5C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A4C29-2EB9-574E-A0A0-CF157BAEE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39D16B-12ED-B843-A5F0-7C02C23A9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9F53C8-29AB-9C4B-84C7-FD764CC5A3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4FA307-C977-6F44-BD86-1C5CDAF16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F1-9116-6A49-817D-253CA5FD4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602F08-6558-1C45-B588-CA99E1816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570AE1-07F5-AE4D-AE32-A51666BD9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B468-E40C-544D-8C29-6CE287BAE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03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AE79-3ED8-A344-B4FB-D8B5ABCE3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8E37BA-AFF8-8547-94BD-24DD7BC5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F1-9116-6A49-817D-253CA5FD4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96FFB-C54E-8B4E-BFB9-23E50EC6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03C31-1106-9548-A296-413451D27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B468-E40C-544D-8C29-6CE287BAE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89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07CDC7-B98D-9B4D-9816-4E9F9E48E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F1-9116-6A49-817D-253CA5FD4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B08F1B-7328-B34F-8DB4-564C9797E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20328-747E-604A-BEBB-41B3F6C1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B468-E40C-544D-8C29-6CE287BAE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27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B0211-5DFC-BF48-9C24-0BA3465D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D8CA1-1B6E-C649-ADFE-85BEBCA96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27068-3109-B147-840C-D0E5BD852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5B77B-93C1-C240-BA4D-D55BFF34A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F1-9116-6A49-817D-253CA5FD4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1351B-61C1-8748-BAE5-E57814A97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61EED-98DF-0E42-90CD-3481E5562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B468-E40C-544D-8C29-6CE287BAE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0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D98A3-6BFF-A241-99F4-282B4434B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A005A-D28E-7C4F-BC1B-82BF4CAB6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BE20D-8E80-4B4F-9F75-9D73F20DB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3FFEC-07C0-B54D-80DF-4B9C337C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F1-9116-6A49-817D-253CA5FD4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AE198-7649-C54A-B007-E0ADE6D49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1CCD2-498C-EE4A-AF43-3870A962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B468-E40C-544D-8C29-6CE287BAE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7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6F6BA1-A02A-5747-8CD2-51D5C992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B5579-3BA4-D640-BFD6-7A5ED63A7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B791-97DB-2F4E-B20D-843C797D1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CDAF1-9116-6A49-817D-253CA5FD4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A4DC0-3C11-0C45-A0C3-72FB6C5CC3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742BD-A236-624D-B38C-6E5331DCD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3B468-E40C-544D-8C29-6CE287BAE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7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23AFBA5-AF20-484B-9C0F-A56B77016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0926"/>
            <a:ext cx="12192000" cy="6998926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7A1D8935-9126-D94B-B161-42972ECFCD88}"/>
              </a:ext>
            </a:extLst>
          </p:cNvPr>
          <p:cNvSpPr>
            <a:spLocks noGrp="1"/>
          </p:cNvSpPr>
          <p:nvPr>
            <p:ph type="subTitle" idx="1"/>
            <p:extLst/>
          </p:nvPr>
        </p:nvSpPr>
        <p:spPr>
          <a:xfrm>
            <a:off x="313783" y="2802666"/>
            <a:ext cx="9030812" cy="14282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en-US" b="1" dirty="0"/>
          </a:p>
          <a:p>
            <a:pPr algn="l"/>
            <a:r>
              <a:rPr lang="en-US" sz="2800" b="1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Key words: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Courier New"/>
                <a:cs typeface="Courier New"/>
              </a:rPr>
              <a:t>Crater | Sediment | Apparatus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A69DE-F2B9-CA47-9D19-3516DC41E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756" y="59238"/>
            <a:ext cx="4273126" cy="10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3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>
            <a:extLst>
              <a:ext uri="{FF2B5EF4-FFF2-40B4-BE49-F238E27FC236}">
                <a16:creationId xmlns:a16="http://schemas.microsoft.com/office/drawing/2014/main" id="{681CD866-52B5-4280-A92B-56BDFD1E9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48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FBFF63-EF21-4140-B782-9B0A306F6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9" r="6162"/>
          <a:stretch/>
        </p:blipFill>
        <p:spPr>
          <a:xfrm>
            <a:off x="-6352" y="0"/>
            <a:ext cx="12191999" cy="6128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B59901-7D45-F14A-93CD-E83584A0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50148"/>
          <a:stretch/>
        </p:blipFill>
        <p:spPr>
          <a:xfrm>
            <a:off x="6518788" y="0"/>
            <a:ext cx="567321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37D5F-A2A0-6444-98A6-259F7585BC81}"/>
              </a:ext>
            </a:extLst>
          </p:cNvPr>
          <p:cNvSpPr txBox="1"/>
          <p:nvPr/>
        </p:nvSpPr>
        <p:spPr>
          <a:xfrm>
            <a:off x="7034978" y="1156261"/>
            <a:ext cx="4842389" cy="416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GB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Fateful Night</a:t>
            </a:r>
          </a:p>
          <a:p>
            <a:pPr>
              <a:lnSpc>
                <a:spcPct val="140000"/>
              </a:lnSpc>
            </a:pPr>
            <a:endParaRPr lang="en-GB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40000"/>
              </a:lnSpc>
            </a:pP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After the torpedo struck on the night of 16th February 1941, the SS </a:t>
            </a:r>
            <a:r>
              <a:rPr lang="en-GB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Gairsoppa</a:t>
            </a:r>
            <a:r>
              <a:rPr lang="en-GB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plummeted down through the sea for about five and a half minutes at a speed of </a:t>
            </a:r>
            <a:r>
              <a:rPr lang="en-GB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thirty miles per hour.</a:t>
            </a:r>
            <a:endParaRPr lang="en-US" sz="2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4B44E4-7144-C449-8B72-4EF1B6F309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536"/>
          <a:stretch/>
        </p:blipFill>
        <p:spPr>
          <a:xfrm>
            <a:off x="0" y="6128951"/>
            <a:ext cx="12192000" cy="729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1B9961-0998-3042-B8CA-247CA7FD9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09" y="5013050"/>
            <a:ext cx="3958895" cy="84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52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>
            <a:extLst>
              <a:ext uri="{FF2B5EF4-FFF2-40B4-BE49-F238E27FC236}">
                <a16:creationId xmlns:a16="http://schemas.microsoft.com/office/drawing/2014/main" id="{681CD866-52B5-4280-A92B-56BDFD1E9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48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1C3DF-6FC7-D84A-B856-45D056B0E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857"/>
            <a:ext cx="12191999" cy="6966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4B44E4-7144-C449-8B72-4EF1B6F30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536"/>
          <a:stretch/>
        </p:blipFill>
        <p:spPr>
          <a:xfrm>
            <a:off x="0" y="6128951"/>
            <a:ext cx="12192000" cy="7290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D4806D-E427-C840-A8C3-F910F6A89FD6}"/>
              </a:ext>
            </a:extLst>
          </p:cNvPr>
          <p:cNvSpPr txBox="1"/>
          <p:nvPr/>
        </p:nvSpPr>
        <p:spPr>
          <a:xfrm>
            <a:off x="7204630" y="825424"/>
            <a:ext cx="4640826" cy="2265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Loose objects were sucked out of the ship as the air escaped and lie scattered all around the wreckage.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F47FFC-5AD1-2C49-99E6-7EE09E27A7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96" t="16960"/>
          <a:stretch/>
        </p:blipFill>
        <p:spPr>
          <a:xfrm>
            <a:off x="0" y="-108857"/>
            <a:ext cx="7290299" cy="640358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952AEBC-02E6-8B4E-8C63-1C4A566B4206}"/>
              </a:ext>
            </a:extLst>
          </p:cNvPr>
          <p:cNvSpPr/>
          <p:nvPr/>
        </p:nvSpPr>
        <p:spPr>
          <a:xfrm>
            <a:off x="-387655" y="-826820"/>
            <a:ext cx="5960571" cy="5960571"/>
          </a:xfrm>
          <a:prstGeom prst="ellipse">
            <a:avLst/>
          </a:prstGeom>
          <a:noFill/>
          <a:ln w="127000">
            <a:solidFill>
              <a:srgbClr val="E3F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032CC6-1A4E-4546-98D6-E6EC0ADA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3" t="-17857" r="2124" b="46071"/>
          <a:stretch/>
        </p:blipFill>
        <p:spPr>
          <a:xfrm>
            <a:off x="-6353" y="2309716"/>
            <a:ext cx="12192000" cy="3819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F6F3C1-379F-2D47-8D0D-5E9635DEE8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610" t="4817" r="15000" b="1168"/>
          <a:stretch/>
        </p:blipFill>
        <p:spPr>
          <a:xfrm>
            <a:off x="1463875" y="2387824"/>
            <a:ext cx="5755808" cy="438235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DFA57B4-46C0-1E48-8536-07ADFC053D21}"/>
              </a:ext>
            </a:extLst>
          </p:cNvPr>
          <p:cNvSpPr/>
          <p:nvPr/>
        </p:nvSpPr>
        <p:spPr>
          <a:xfrm>
            <a:off x="2531780" y="2498104"/>
            <a:ext cx="4238702" cy="4238702"/>
          </a:xfrm>
          <a:prstGeom prst="ellipse">
            <a:avLst/>
          </a:prstGeom>
          <a:noFill/>
          <a:ln w="127000">
            <a:solidFill>
              <a:srgbClr val="E3F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D90744-2E0E-7545-9E11-F9EC2E771329}"/>
              </a:ext>
            </a:extLst>
          </p:cNvPr>
          <p:cNvSpPr txBox="1"/>
          <p:nvPr/>
        </p:nvSpPr>
        <p:spPr>
          <a:xfrm>
            <a:off x="7275246" y="4483313"/>
            <a:ext cx="4640826" cy="131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you identify these objects lying in the sediment?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254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10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B1C3DF-6FC7-D84A-B856-45D056B0E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857"/>
            <a:ext cx="12191999" cy="6966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C950AF-2D2E-0A47-A32F-C0E442E8B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85795">
            <a:off x="1231083" y="107441"/>
            <a:ext cx="14654135" cy="48847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4B44E4-7144-C449-8B72-4EF1B6F309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536"/>
          <a:stretch/>
        </p:blipFill>
        <p:spPr>
          <a:xfrm>
            <a:off x="0" y="6128951"/>
            <a:ext cx="12192000" cy="729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2AA39B-E478-3A46-B63B-C258EE886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549798"/>
            <a:ext cx="12192000" cy="3579153"/>
          </a:xfrm>
          <a:prstGeom prst="rect">
            <a:avLst/>
          </a:prstGeom>
          <a:effectLst>
            <a:outerShdw blurRad="50800" dist="139700" dir="7200000" algn="ctr" rotWithShape="0">
              <a:srgbClr val="000000">
                <a:alpha val="43137"/>
              </a:srgbClr>
            </a:outerShdw>
            <a:softEdge rad="0"/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C8E531-E8E1-5A4E-B5FF-09D353FD8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347" y="767295"/>
            <a:ext cx="7929983" cy="1495168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SS </a:t>
            </a:r>
            <a:r>
              <a:rPr lang="en-GB" sz="2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Gairsoppa</a:t>
            </a: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now rests five kilometres down at the bottom of the sea in a large </a:t>
            </a:r>
            <a:r>
              <a:rPr lang="en-GB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 crater.</a:t>
            </a:r>
            <a:br>
              <a:rPr lang="en-GB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4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14B44E4-7144-C449-8B72-4EF1B6F30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536"/>
          <a:stretch/>
        </p:blipFill>
        <p:spPr>
          <a:xfrm>
            <a:off x="0" y="6128951"/>
            <a:ext cx="12192000" cy="7290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DA7B32-DA77-E640-802C-A2EC05E91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096" r="32656"/>
          <a:stretch/>
        </p:blipFill>
        <p:spPr>
          <a:xfrm>
            <a:off x="5775643" y="-181973"/>
            <a:ext cx="6429419" cy="63547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BE4D44-D9E1-CA48-8331-0B55B12E3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063" y="-107412"/>
            <a:ext cx="12205062" cy="697853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C8E531-E8E1-5A4E-B5FF-09D353FD8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619" y="722738"/>
            <a:ext cx="5579901" cy="5057432"/>
          </a:xfrm>
        </p:spPr>
        <p:txBody>
          <a:bodyPr anchor="t">
            <a:no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GB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could be the reason for such a large impact crater?</a:t>
            </a:r>
          </a:p>
          <a:p>
            <a:pPr marL="0" indent="0">
              <a:lnSpc>
                <a:spcPct val="140000"/>
              </a:lnSpc>
              <a:buNone/>
            </a:pPr>
            <a:endParaRPr lang="en-GB" sz="2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40000"/>
              </a:lnSpc>
            </a:pP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Maybe it’s because the wreck of the SS </a:t>
            </a:r>
            <a:r>
              <a:rPr lang="en-GB" sz="2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Gairsoppa</a:t>
            </a: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</a:t>
            </a:r>
            <a:r>
              <a:rPr lang="en-GB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almost 5km underwater</a:t>
            </a: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That’s the same as </a:t>
            </a:r>
            <a:r>
              <a:rPr lang="en-GB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London Eye’s stacked on top of each other!</a:t>
            </a:r>
            <a:b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GB" sz="2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40000"/>
              </a:lnSpc>
              <a:buNone/>
            </a:pPr>
            <a:b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57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B470F21-A30F-F742-8F17-9020CBA5A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05" r="30481"/>
          <a:stretch/>
        </p:blipFill>
        <p:spPr>
          <a:xfrm>
            <a:off x="5786663" y="-113069"/>
            <a:ext cx="6405337" cy="63390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4B44E4-7144-C449-8B72-4EF1B6F30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536"/>
          <a:stretch/>
        </p:blipFill>
        <p:spPr>
          <a:xfrm>
            <a:off x="0" y="6128951"/>
            <a:ext cx="12192000" cy="7290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BE4D44-D9E1-CA48-8331-0B55B12E3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062" y="-113069"/>
            <a:ext cx="12205062" cy="697853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4F0A774-73C7-AA4A-AF2A-C3160617BB86}"/>
              </a:ext>
            </a:extLst>
          </p:cNvPr>
          <p:cNvSpPr txBox="1">
            <a:spLocks/>
          </p:cNvSpPr>
          <p:nvPr/>
        </p:nvSpPr>
        <p:spPr>
          <a:xfrm>
            <a:off x="485619" y="722738"/>
            <a:ext cx="6057422" cy="50574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GB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other reasons are there for such a large impact crater?</a:t>
            </a: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endParaRPr lang="en-GB" sz="2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40000"/>
              </a:lnSpc>
            </a:pP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huge amount of silver and iron onboard made the ship very </a:t>
            </a:r>
            <a:r>
              <a:rPr lang="en-GB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heavy</a:t>
            </a: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was also enough tea onboard to last the population of Britain for a whole week. </a:t>
            </a: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b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3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8263EF-62F7-6D4F-AAA7-DEBEB2368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857"/>
            <a:ext cx="12191999" cy="6966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3980D8-36A8-CF4E-9C81-883F6CF5D8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3" t="-17857" r="2124" b="46071"/>
          <a:stretch/>
        </p:blipFill>
        <p:spPr>
          <a:xfrm rot="10800000">
            <a:off x="-1" y="-330532"/>
            <a:ext cx="12192000" cy="38192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4B44E4-7144-C449-8B72-4EF1B6F309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536"/>
          <a:stretch/>
        </p:blipFill>
        <p:spPr>
          <a:xfrm>
            <a:off x="0" y="6128951"/>
            <a:ext cx="12192000" cy="72904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4F0A774-73C7-AA4A-AF2A-C3160617BB86}"/>
              </a:ext>
            </a:extLst>
          </p:cNvPr>
          <p:cNvSpPr txBox="1">
            <a:spLocks/>
          </p:cNvSpPr>
          <p:nvPr/>
        </p:nvSpPr>
        <p:spPr>
          <a:xfrm>
            <a:off x="485617" y="329941"/>
            <a:ext cx="10320926" cy="22975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investigate these ideas with an experiment.</a:t>
            </a: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endParaRPr lang="en-GB" sz="2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b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05C4F9-294D-FB48-ACD1-EBCB42535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098" y="1420560"/>
            <a:ext cx="5784056" cy="53994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321357-A490-774A-AD4F-BF6025199948}"/>
              </a:ext>
            </a:extLst>
          </p:cNvPr>
          <p:cNvSpPr txBox="1"/>
          <p:nvPr/>
        </p:nvSpPr>
        <p:spPr>
          <a:xfrm>
            <a:off x="485616" y="2276679"/>
            <a:ext cx="6402861" cy="36871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 the </a:t>
            </a:r>
            <a:r>
              <a:rPr lang="en-GB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weight</a:t>
            </a: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</a:t>
            </a:r>
            <a:r>
              <a:rPr lang="en-GB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an object affect the depth of the impact crater?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happens if the object falls from a greater distance?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Decide what </a:t>
            </a:r>
            <a:r>
              <a:rPr lang="en-GB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apparatus</a:t>
            </a: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use. 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the </a:t>
            </a:r>
            <a:r>
              <a:rPr lang="en-GB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Activity Card </a:t>
            </a: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plan your experiment.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48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1775</TotalTime>
  <Words>198</Words>
  <Application>Microsoft Macintosh PowerPoint</Application>
  <PresentationFormat>Widescreen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Courier New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an Impact!</dc:title>
  <dc:creator>BUCKINGHAM Matt</dc:creator>
  <cp:lastModifiedBy>BUCKINGHAM Matt</cp:lastModifiedBy>
  <cp:revision>37</cp:revision>
  <dcterms:created xsi:type="dcterms:W3CDTF">2018-09-17T12:19:49Z</dcterms:created>
  <dcterms:modified xsi:type="dcterms:W3CDTF">2018-10-02T19:24:54Z</dcterms:modified>
</cp:coreProperties>
</file>