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notesSlides/notesSlide5.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3.xml" ContentType="application/vnd.openxmlformats-officedocument.presentationml.slideLayout+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7"/>
  </p:notesMasterIdLst>
  <p:sldIdLst>
    <p:sldId id="262" r:id="rId2"/>
    <p:sldId id="281" r:id="rId3"/>
    <p:sldId id="263" r:id="rId4"/>
    <p:sldId id="283" r:id="rId5"/>
    <p:sldId id="282" r:id="rId6"/>
    <p:sldId id="286" r:id="rId7"/>
    <p:sldId id="272" r:id="rId8"/>
    <p:sldId id="274" r:id="rId9"/>
    <p:sldId id="275" r:id="rId10"/>
    <p:sldId id="273" r:id="rId11"/>
    <p:sldId id="285" r:id="rId12"/>
    <p:sldId id="276" r:id="rId13"/>
    <p:sldId id="284" r:id="rId14"/>
    <p:sldId id="288" r:id="rId15"/>
    <p:sldId id="287" r:id="rId16"/>
  </p:sldIdLst>
  <p:sldSz cx="18288000" cy="10287000"/>
  <p:notesSz cx="18288000" cy="10287000"/>
  <p:embeddedFontLst>
    <p:embeddedFont>
      <p:font typeface="Arial Narrow" panose="020B0604020202020204" pitchFamily="34" charset="0"/>
      <p:regular r:id="rId18"/>
      <p:bold r:id="rId19"/>
      <p:italic r:id="rId20"/>
      <p:boldItalic r:id="rId21"/>
    </p:embeddedFont>
    <p:embeddedFont>
      <p:font typeface="Lexend Light" pitchFamily="2" charset="77"/>
      <p:regular r:id="rId22"/>
    </p:embeddedFont>
    <p:embeddedFont>
      <p:font typeface="Lexend Medium" pitchFamily="2" charset="77"/>
      <p:regular r:id="rId23"/>
    </p:embeddedFont>
    <p:embeddedFont>
      <p:font typeface="Lucida Sans" panose="020B0602030504020204" pitchFamily="34" charset="77"/>
      <p:regular r:id="rId24"/>
      <p:bold r:id="rId25"/>
      <p:italic r:id="rId26"/>
      <p:boldItalic r:id="rId27"/>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6486"/>
    <a:srgbClr val="181818"/>
    <a:srgbClr val="478438"/>
    <a:srgbClr val="3E3A1C"/>
    <a:srgbClr val="826D55"/>
    <a:srgbClr val="F68262"/>
    <a:srgbClr val="0D79A2"/>
    <a:srgbClr val="E87C5C"/>
    <a:srgbClr val="B05D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1956"/>
  </p:normalViewPr>
  <p:slideViewPr>
    <p:cSldViewPr>
      <p:cViewPr varScale="1">
        <p:scale>
          <a:sx n="67" d="100"/>
          <a:sy n="67" d="100"/>
        </p:scale>
        <p:origin x="184" y="488"/>
      </p:cViewPr>
      <p:guideLst>
        <p:guide orient="horz" pos="2880"/>
        <p:guide pos="2160"/>
      </p:guideLst>
    </p:cSldViewPr>
  </p:slideViewPr>
  <p:outlineViewPr>
    <p:cViewPr>
      <p:scale>
        <a:sx n="33" d="100"/>
        <a:sy n="33" d="100"/>
      </p:scale>
      <p:origin x="0" y="0"/>
    </p:cViewPr>
  </p:outlineViewPr>
  <p:notesTextViewPr>
    <p:cViewPr>
      <p:scale>
        <a:sx n="95" d="100"/>
        <a:sy n="9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75CBCB2C-0BF2-F642-9608-2403C50F090E}" type="datetimeFigureOut">
              <a:rPr lang="en-US" smtClean="0"/>
              <a:t>6/30/26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9D3A2BC4-BF67-8D40-BF9D-8B5261120452}" type="slidenum">
              <a:rPr lang="en-US" smtClean="0"/>
              <a:t>‹#›</a:t>
            </a:fld>
            <a:endParaRPr lang="en-US"/>
          </a:p>
        </p:txBody>
      </p:sp>
    </p:spTree>
    <p:extLst>
      <p:ext uri="{BB962C8B-B14F-4D97-AF65-F5344CB8AC3E}">
        <p14:creationId xmlns:p14="http://schemas.microsoft.com/office/powerpoint/2010/main" val="269426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9D3A2BC4-BF67-8D40-BF9D-8B5261120452}" type="slidenum">
              <a:rPr lang="en-US" smtClean="0"/>
              <a:t>1</a:t>
            </a:fld>
            <a:endParaRPr lang="en-US"/>
          </a:p>
        </p:txBody>
      </p:sp>
    </p:spTree>
    <p:extLst>
      <p:ext uri="{BB962C8B-B14F-4D97-AF65-F5344CB8AC3E}">
        <p14:creationId xmlns:p14="http://schemas.microsoft.com/office/powerpoint/2010/main" val="2288749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the terminology used in the water cycle: evaporation, condensation, precipitation and collection. Check understanding of each term.</a:t>
            </a:r>
          </a:p>
        </p:txBody>
      </p:sp>
      <p:sp>
        <p:nvSpPr>
          <p:cNvPr id="4" name="Slide Number Placeholder 3"/>
          <p:cNvSpPr>
            <a:spLocks noGrp="1"/>
          </p:cNvSpPr>
          <p:nvPr>
            <p:ph type="sldNum" sz="quarter" idx="5"/>
          </p:nvPr>
        </p:nvSpPr>
        <p:spPr/>
        <p:txBody>
          <a:bodyPr/>
          <a:lstStyle/>
          <a:p>
            <a:fld id="{9D3A2BC4-BF67-8D40-BF9D-8B5261120452}" type="slidenum">
              <a:rPr lang="en-US" smtClean="0"/>
              <a:t>2</a:t>
            </a:fld>
            <a:endParaRPr lang="en-US"/>
          </a:p>
        </p:txBody>
      </p:sp>
    </p:spTree>
    <p:extLst>
      <p:ext uri="{BB962C8B-B14F-4D97-AF65-F5344CB8AC3E}">
        <p14:creationId xmlns:p14="http://schemas.microsoft.com/office/powerpoint/2010/main" val="914005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Ask ‘What do we mean by river source?’. Highlight that the source is in higher ground: water flows downhill – Link back to water cycle. Discuss what would happen if we drank water straight from a river. Even when water looks clean it can still contain bad bacteria and germs that could make us sick.</a:t>
            </a:r>
          </a:p>
        </p:txBody>
      </p:sp>
      <p:sp>
        <p:nvSpPr>
          <p:cNvPr id="4" name="Slide Number Placeholder 3"/>
          <p:cNvSpPr>
            <a:spLocks noGrp="1"/>
          </p:cNvSpPr>
          <p:nvPr>
            <p:ph type="sldNum" sz="quarter" idx="5"/>
          </p:nvPr>
        </p:nvSpPr>
        <p:spPr/>
        <p:txBody>
          <a:bodyPr/>
          <a:lstStyle/>
          <a:p>
            <a:fld id="{9D3A2BC4-BF67-8D40-BF9D-8B5261120452}" type="slidenum">
              <a:rPr lang="en-US" smtClean="0"/>
              <a:t>3</a:t>
            </a:fld>
            <a:endParaRPr lang="en-US"/>
          </a:p>
        </p:txBody>
      </p:sp>
    </p:spTree>
    <p:extLst>
      <p:ext uri="{BB962C8B-B14F-4D97-AF65-F5344CB8AC3E}">
        <p14:creationId xmlns:p14="http://schemas.microsoft.com/office/powerpoint/2010/main" val="665184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AD1FA-F712-3D6F-81F0-C7B62A5F0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9EA25-370F-CF10-BD9D-0192112F5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9EEC9-7B5C-4493-D8BA-6BE1FF44956B}"/>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Introduce systems thinking: parts working together. Emphasise that there are numerous steps in cleaning water; each step has a purpose and a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current process is first </a:t>
            </a:r>
            <a:r>
              <a:rPr lang="en-GB" sz="1200" b="1" kern="1200" dirty="0">
                <a:solidFill>
                  <a:schemeClr val="tx1"/>
                </a:solidFill>
                <a:effectLst/>
                <a:latin typeface="+mn-lt"/>
                <a:ea typeface="+mn-ea"/>
                <a:cs typeface="+mn-cs"/>
              </a:rPr>
              <a:t>settlement</a:t>
            </a:r>
            <a:r>
              <a:rPr lang="en-GB" sz="1200" kern="1200" dirty="0">
                <a:solidFill>
                  <a:schemeClr val="tx1"/>
                </a:solidFill>
                <a:effectLst/>
                <a:latin typeface="+mn-lt"/>
                <a:ea typeface="+mn-ea"/>
                <a:cs typeface="+mn-cs"/>
              </a:rPr>
              <a:t>, where dirt and debris sink to the bottom of the storage reservoir. Then the water goes through a slow </a:t>
            </a:r>
            <a:r>
              <a:rPr lang="en-GB" sz="1200" b="1" kern="1200" dirty="0">
                <a:solidFill>
                  <a:schemeClr val="tx1"/>
                </a:solidFill>
                <a:effectLst/>
                <a:latin typeface="+mn-lt"/>
                <a:ea typeface="+mn-ea"/>
                <a:cs typeface="+mn-cs"/>
              </a:rPr>
              <a:t>slow sand filtration</a:t>
            </a:r>
            <a:r>
              <a:rPr lang="en-GB" sz="1200" kern="1200" dirty="0">
                <a:solidFill>
                  <a:schemeClr val="tx1"/>
                </a:solidFill>
                <a:effectLst/>
                <a:latin typeface="+mn-lt"/>
                <a:ea typeface="+mn-ea"/>
                <a:cs typeface="+mn-cs"/>
              </a:rPr>
              <a:t> process and is then finally treated with </a:t>
            </a:r>
            <a:r>
              <a:rPr lang="en-GB" sz="1200" b="1" kern="1200" dirty="0">
                <a:solidFill>
                  <a:schemeClr val="tx1"/>
                </a:solidFill>
                <a:effectLst/>
                <a:latin typeface="+mn-lt"/>
                <a:ea typeface="+mn-ea"/>
                <a:cs typeface="+mn-cs"/>
              </a:rPr>
              <a:t>chlorine</a:t>
            </a:r>
            <a:r>
              <a:rPr lang="en-GB" sz="1200" kern="1200" dirty="0">
                <a:solidFill>
                  <a:schemeClr val="tx1"/>
                </a:solidFill>
                <a:effectLst/>
                <a:latin typeface="+mn-lt"/>
                <a:ea typeface="+mn-ea"/>
                <a:cs typeface="+mn-cs"/>
              </a:rPr>
              <a:t> or UV light to kill remaining bacteria.</a:t>
            </a:r>
          </a:p>
          <a:p>
            <a:endParaRPr lang="en-GB"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13237DEA-8D59-DC77-85A3-56F8087FCF68}"/>
              </a:ext>
            </a:extLst>
          </p:cNvPr>
          <p:cNvSpPr>
            <a:spLocks noGrp="1"/>
          </p:cNvSpPr>
          <p:nvPr>
            <p:ph type="sldNum" sz="quarter" idx="5"/>
          </p:nvPr>
        </p:nvSpPr>
        <p:spPr/>
        <p:txBody>
          <a:bodyPr/>
          <a:lstStyle/>
          <a:p>
            <a:fld id="{9D3A2BC4-BF67-8D40-BF9D-8B5261120452}" type="slidenum">
              <a:rPr lang="en-US" smtClean="0"/>
              <a:t>4</a:t>
            </a:fld>
            <a:endParaRPr lang="en-US"/>
          </a:p>
        </p:txBody>
      </p:sp>
    </p:spTree>
    <p:extLst>
      <p:ext uri="{BB962C8B-B14F-4D97-AF65-F5344CB8AC3E}">
        <p14:creationId xmlns:p14="http://schemas.microsoft.com/office/powerpoint/2010/main" val="3362370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E2CF5-3475-A3A0-B779-8ED9078AD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FB5CD-0E39-1E0F-2366-A8A486A02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0A25F-4773-F401-5BE1-81BD3F417D71}"/>
              </a:ext>
            </a:extLst>
          </p:cNvPr>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London’s water starts as rain in the hills.</a:t>
            </a:r>
            <a:r>
              <a:rPr lang="en-GB" sz="1200" b="0" i="0" u="none" strike="noStrike" kern="1200" baseline="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It flows into the </a:t>
            </a:r>
            <a:r>
              <a:rPr lang="en-GB" sz="1200" b="1" i="0" kern="1200" dirty="0">
                <a:solidFill>
                  <a:schemeClr val="tx1"/>
                </a:solidFill>
                <a:effectLst/>
                <a:latin typeface="+mn-lt"/>
                <a:ea typeface="+mn-ea"/>
                <a:cs typeface="+mn-cs"/>
              </a:rPr>
              <a:t>River Thames</a:t>
            </a:r>
            <a:r>
              <a:rPr lang="en-GB" sz="1200" b="0" i="0" u="none" strike="noStrike" kern="1200" dirty="0">
                <a:solidFill>
                  <a:schemeClr val="tx1"/>
                </a:solidFill>
                <a:effectLst/>
                <a:latin typeface="+mn-lt"/>
                <a:ea typeface="+mn-ea"/>
                <a:cs typeface="+mn-cs"/>
              </a:rPr>
              <a:t>, which begins near a place called </a:t>
            </a:r>
            <a:r>
              <a:rPr lang="en-GB" sz="1200" b="1" i="0" kern="1200" dirty="0">
                <a:solidFill>
                  <a:schemeClr val="tx1"/>
                </a:solidFill>
                <a:effectLst/>
                <a:latin typeface="+mn-lt"/>
                <a:ea typeface="+mn-ea"/>
                <a:cs typeface="+mn-cs"/>
              </a:rPr>
              <a:t>Kemble</a:t>
            </a:r>
            <a:r>
              <a:rPr lang="en-GB" sz="1200" b="0" i="0" u="none" strike="noStrike" kern="1200" dirty="0">
                <a:solidFill>
                  <a:schemeClr val="tx1"/>
                </a:solidFill>
                <a:effectLst/>
                <a:latin typeface="+mn-lt"/>
                <a:ea typeface="+mn-ea"/>
                <a:cs typeface="+mn-cs"/>
              </a:rPr>
              <a:t>.</a:t>
            </a:r>
            <a:r>
              <a:rPr lang="en-GB" sz="1200" b="0" i="0" u="none" strike="noStrike" kern="1200" baseline="0" dirty="0">
                <a:solidFill>
                  <a:schemeClr val="tx1"/>
                </a:solidFill>
                <a:effectLst/>
                <a:latin typeface="+mn-lt"/>
                <a:ea typeface="+mn-ea"/>
                <a:cs typeface="+mn-cs"/>
              </a:rPr>
              <a:t> </a:t>
            </a:r>
            <a:r>
              <a:rPr lang="en-GB" dirty="0"/>
              <a:t>Highlight that the source is in higher ground. Reinforce idea: water flows downhill. Link back to water cycle.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were once used for pumping water to the reservoirs at Cricklewood such as the Bishops Wood Service Reservoir, but they have now been replaced with electric turbine technology.</a:t>
            </a:r>
          </a:p>
          <a:p>
            <a:endParaRPr lang="en-US" dirty="0"/>
          </a:p>
        </p:txBody>
      </p:sp>
      <p:sp>
        <p:nvSpPr>
          <p:cNvPr id="4" name="Slide Number Placeholder 3">
            <a:extLst>
              <a:ext uri="{FF2B5EF4-FFF2-40B4-BE49-F238E27FC236}">
                <a16:creationId xmlns:a16="http://schemas.microsoft.com/office/drawing/2014/main" id="{A35B0346-7A11-FBD0-C75F-5350410DC293}"/>
              </a:ext>
            </a:extLst>
          </p:cNvPr>
          <p:cNvSpPr>
            <a:spLocks noGrp="1"/>
          </p:cNvSpPr>
          <p:nvPr>
            <p:ph type="sldNum" sz="quarter" idx="5"/>
          </p:nvPr>
        </p:nvSpPr>
        <p:spPr/>
        <p:txBody>
          <a:bodyPr/>
          <a:lstStyle/>
          <a:p>
            <a:fld id="{9D3A2BC4-BF67-8D40-BF9D-8B5261120452}" type="slidenum">
              <a:rPr lang="en-US" smtClean="0"/>
              <a:t>5</a:t>
            </a:fld>
            <a:endParaRPr lang="en-US"/>
          </a:p>
        </p:txBody>
      </p:sp>
    </p:spTree>
    <p:extLst>
      <p:ext uri="{BB962C8B-B14F-4D97-AF65-F5344CB8AC3E}">
        <p14:creationId xmlns:p14="http://schemas.microsoft.com/office/powerpoint/2010/main" val="2284212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635DB-6D64-08CF-80C5-DEEB64743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7F822-62A1-9C4E-F0F7-3A27A1A6F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B5EC7-6804-4098-02F3-52E81CDAB48F}"/>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Explain, or even demonstrate that water flows downhill because of gravity - just like solid objects are pulled down to earth, so are liquids.</a:t>
            </a:r>
          </a:p>
        </p:txBody>
      </p:sp>
      <p:sp>
        <p:nvSpPr>
          <p:cNvPr id="4" name="Slide Number Placeholder 3">
            <a:extLst>
              <a:ext uri="{FF2B5EF4-FFF2-40B4-BE49-F238E27FC236}">
                <a16:creationId xmlns:a16="http://schemas.microsoft.com/office/drawing/2014/main" id="{A844785D-08B0-EC85-9BD6-918F931378A3}"/>
              </a:ext>
            </a:extLst>
          </p:cNvPr>
          <p:cNvSpPr>
            <a:spLocks noGrp="1"/>
          </p:cNvSpPr>
          <p:nvPr>
            <p:ph type="sldNum" sz="quarter" idx="5"/>
          </p:nvPr>
        </p:nvSpPr>
        <p:spPr/>
        <p:txBody>
          <a:bodyPr/>
          <a:lstStyle/>
          <a:p>
            <a:fld id="{9D3A2BC4-BF67-8D40-BF9D-8B5261120452}" type="slidenum">
              <a:rPr lang="en-US" smtClean="0"/>
              <a:t>6</a:t>
            </a:fld>
            <a:endParaRPr lang="en-US"/>
          </a:p>
        </p:txBody>
      </p:sp>
    </p:spTree>
    <p:extLst>
      <p:ext uri="{BB962C8B-B14F-4D97-AF65-F5344CB8AC3E}">
        <p14:creationId xmlns:p14="http://schemas.microsoft.com/office/powerpoint/2010/main" val="791710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Explain that a reservoir is a large man-made place, a bit like a lake, where water is stored. They can be open, like a lake, or they can be covered/underground to protect the water from getting dirty. Explain that reservoirs are often built on higher ground so that gravity can help move water to next stage of the journey.</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 dry weather or when people are using a lot of water, the water level drops. In wet weather or when people are not turning on taps as much the water level rises.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Water is stored in reservoirs because we don’t get rain every day but people always need water and we need different amounts of water at different times. More people are living in cities. Ask: “What would happen if we didn’t store water?”. Think about short-term challenges like hot days and long-term challenges like climate change.</a:t>
            </a:r>
          </a:p>
        </p:txBody>
      </p:sp>
      <p:sp>
        <p:nvSpPr>
          <p:cNvPr id="4" name="Slide Number Placeholder 3"/>
          <p:cNvSpPr>
            <a:spLocks noGrp="1"/>
          </p:cNvSpPr>
          <p:nvPr>
            <p:ph type="sldNum" sz="quarter" idx="5"/>
          </p:nvPr>
        </p:nvSpPr>
        <p:spPr/>
        <p:txBody>
          <a:bodyPr/>
          <a:lstStyle/>
          <a:p>
            <a:fld id="{9D3A2BC4-BF67-8D40-BF9D-8B5261120452}" type="slidenum">
              <a:rPr lang="en-US" smtClean="0"/>
              <a:t>7</a:t>
            </a:fld>
            <a:endParaRPr lang="en-US"/>
          </a:p>
        </p:txBody>
      </p:sp>
    </p:spTree>
    <p:extLst>
      <p:ext uri="{BB962C8B-B14F-4D97-AF65-F5344CB8AC3E}">
        <p14:creationId xmlns:p14="http://schemas.microsoft.com/office/powerpoint/2010/main" val="3150101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1. Water is taken from the River Thames.</a:t>
            </a:r>
          </a:p>
          <a:p>
            <a:pPr lvl="0"/>
            <a:r>
              <a:rPr lang="en-GB" sz="1200" kern="1200" dirty="0">
                <a:solidFill>
                  <a:schemeClr val="tx1"/>
                </a:solidFill>
                <a:effectLst/>
                <a:latin typeface="+mn-lt"/>
                <a:ea typeface="+mn-ea"/>
                <a:cs typeface="+mn-cs"/>
              </a:rPr>
              <a:t>2. Water is pumped up to the storage reservoir using engine power.</a:t>
            </a:r>
          </a:p>
          <a:p>
            <a:pPr lvl="0"/>
            <a:r>
              <a:rPr lang="en-GB" sz="1200" kern="1200" dirty="0">
                <a:solidFill>
                  <a:schemeClr val="tx1"/>
                </a:solidFill>
                <a:effectLst/>
                <a:latin typeface="+mn-lt"/>
                <a:ea typeface="+mn-ea"/>
                <a:cs typeface="+mn-cs"/>
              </a:rPr>
              <a:t>3. Dirt and sediment sink to the bottom of the reservoir. The water stays here until it’s needed.</a:t>
            </a:r>
          </a:p>
          <a:p>
            <a:pPr lvl="0"/>
            <a:r>
              <a:rPr lang="en-GB" sz="1200" kern="1200" dirty="0">
                <a:solidFill>
                  <a:schemeClr val="tx1"/>
                </a:solidFill>
                <a:effectLst/>
                <a:latin typeface="+mn-lt"/>
                <a:ea typeface="+mn-ea"/>
                <a:cs typeface="+mn-cs"/>
              </a:rPr>
              <a:t>4. With the help of gravity, water is moved to the cleaning stage. particles of dirt are trapped in filters.</a:t>
            </a:r>
          </a:p>
          <a:p>
            <a:pPr lvl="0"/>
            <a:r>
              <a:rPr lang="en-GB" sz="1200" kern="1200" dirty="0">
                <a:solidFill>
                  <a:schemeClr val="tx1"/>
                </a:solidFill>
                <a:effectLst/>
                <a:latin typeface="+mn-lt"/>
                <a:ea typeface="+mn-ea"/>
                <a:cs typeface="+mn-cs"/>
              </a:rPr>
              <a:t>5. The water is treated to kill germs and bacteria.</a:t>
            </a:r>
          </a:p>
          <a:p>
            <a:pPr lvl="0"/>
            <a:r>
              <a:rPr lang="en-GB" sz="1200" kern="1200" dirty="0">
                <a:solidFill>
                  <a:schemeClr val="tx1"/>
                </a:solidFill>
                <a:effectLst/>
                <a:latin typeface="+mn-lt"/>
                <a:ea typeface="+mn-ea"/>
                <a:cs typeface="+mn-cs"/>
              </a:rPr>
              <a:t>6. The clean water is pumped up to the service reservoir using engine power.</a:t>
            </a:r>
          </a:p>
          <a:p>
            <a:pPr lvl="0"/>
            <a:r>
              <a:rPr lang="en-GB" sz="1200" kern="1200" dirty="0">
                <a:solidFill>
                  <a:schemeClr val="tx1"/>
                </a:solidFill>
                <a:effectLst/>
                <a:latin typeface="+mn-lt"/>
                <a:ea typeface="+mn-ea"/>
                <a:cs typeface="+mn-cs"/>
              </a:rPr>
              <a:t>7. The clean water is stored in a covered service reservoir until needed.</a:t>
            </a:r>
          </a:p>
          <a:p>
            <a:pPr lvl="0"/>
            <a:r>
              <a:rPr lang="en-GB" sz="1200" kern="1200" dirty="0">
                <a:solidFill>
                  <a:schemeClr val="tx1"/>
                </a:solidFill>
                <a:effectLst/>
                <a:latin typeface="+mn-lt"/>
                <a:ea typeface="+mn-ea"/>
                <a:cs typeface="+mn-cs"/>
              </a:rPr>
              <a:t>8. With the help of gravity, the clean water is released to homes and businesses.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latin typeface="Lexend Light" pitchFamily="2" charset="77"/>
            </a:endParaRP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8</a:t>
            </a:fld>
            <a:endParaRPr lang="en-US"/>
          </a:p>
        </p:txBody>
      </p:sp>
    </p:spTree>
    <p:extLst>
      <p:ext uri="{BB962C8B-B14F-4D97-AF65-F5344CB8AC3E}">
        <p14:creationId xmlns:p14="http://schemas.microsoft.com/office/powerpoint/2010/main" val="2189938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with the class that some activities use more water than others. Discuss which of the activities might use the most least water. Explain that is takes a lot of effort and energy to get the water to your taps so we need to use it sensibly and with respect.</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9</a:t>
            </a:fld>
            <a:endParaRPr lang="en-US"/>
          </a:p>
        </p:txBody>
      </p:sp>
    </p:spTree>
    <p:extLst>
      <p:ext uri="{BB962C8B-B14F-4D97-AF65-F5344CB8AC3E}">
        <p14:creationId xmlns:p14="http://schemas.microsoft.com/office/powerpoint/2010/main" val="3601037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 children make rough estimate of their water use for one week? Demonstrate what a litre looks like.</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10</a:t>
            </a:fld>
            <a:endParaRPr lang="en-US"/>
          </a:p>
        </p:txBody>
      </p:sp>
    </p:spTree>
    <p:extLst>
      <p:ext uri="{BB962C8B-B14F-4D97-AF65-F5344CB8AC3E}">
        <p14:creationId xmlns:p14="http://schemas.microsoft.com/office/powerpoint/2010/main" val="2447892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82191-02A3-6BB7-A251-DB4464027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7DF1D-77FB-D82D-B0A5-01C07E5663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A0D5C-71A9-D8ED-A5C5-E40ADE0FCD66}"/>
              </a:ext>
            </a:extLst>
          </p:cNvPr>
          <p:cNvSpPr>
            <a:spLocks noGrp="1"/>
          </p:cNvSpPr>
          <p:nvPr>
            <p:ph type="body" idx="1"/>
          </p:nvPr>
        </p:nvSpPr>
        <p:spPr/>
        <p:txBody>
          <a:bodyPr/>
          <a:lstStyle/>
          <a:p>
            <a:r>
              <a:rPr lang="en-US" dirty="0"/>
              <a:t>Use the table (printable pdf version available on the website) to estimate water usage over a week. This could be a whole class activity or an individual task.</a:t>
            </a:r>
          </a:p>
        </p:txBody>
      </p:sp>
      <p:sp>
        <p:nvSpPr>
          <p:cNvPr id="4" name="Slide Number Placeholder 3">
            <a:extLst>
              <a:ext uri="{FF2B5EF4-FFF2-40B4-BE49-F238E27FC236}">
                <a16:creationId xmlns:a16="http://schemas.microsoft.com/office/drawing/2014/main" id="{D73E0851-9ECC-BF1E-BEAA-3FD23C786523}"/>
              </a:ext>
            </a:extLst>
          </p:cNvPr>
          <p:cNvSpPr>
            <a:spLocks noGrp="1"/>
          </p:cNvSpPr>
          <p:nvPr>
            <p:ph type="sldNum" sz="quarter" idx="5"/>
          </p:nvPr>
        </p:nvSpPr>
        <p:spPr/>
        <p:txBody>
          <a:bodyPr/>
          <a:lstStyle/>
          <a:p>
            <a:fld id="{9D3A2BC4-BF67-8D40-BF9D-8B5261120452}" type="slidenum">
              <a:rPr lang="en-US" smtClean="0"/>
              <a:t>11</a:t>
            </a:fld>
            <a:endParaRPr lang="en-US"/>
          </a:p>
        </p:txBody>
      </p:sp>
    </p:spTree>
    <p:extLst>
      <p:ext uri="{BB962C8B-B14F-4D97-AF65-F5344CB8AC3E}">
        <p14:creationId xmlns:p14="http://schemas.microsoft.com/office/powerpoint/2010/main" val="1972810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Use the printable sheet with your children to plan locations for the 5 parts of their new water system. Talk about the contours on the map showing areas of higher ground. Remind children that reservoirs should be located on higher ground so that gravity can help with water delivery to taps.</a:t>
            </a:r>
          </a:p>
          <a:p>
            <a:r>
              <a:rPr lang="en-GB" sz="1200" b="1" i="0" kern="1200" dirty="0">
                <a:solidFill>
                  <a:schemeClr val="tx1"/>
                </a:solidFill>
                <a:effectLst/>
                <a:latin typeface="+mn-lt"/>
                <a:ea typeface="+mn-ea"/>
                <a:cs typeface="+mn-cs"/>
              </a:rPr>
              <a:t>Think about:</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Where should fresh water be stored?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Where should clean water be stored?</a:t>
            </a:r>
          </a:p>
          <a:p>
            <a:r>
              <a:rPr lang="en-GB" sz="1200" b="0" i="0" kern="1200" dirty="0">
                <a:solidFill>
                  <a:schemeClr val="tx1"/>
                </a:solidFill>
                <a:effectLst/>
                <a:latin typeface="+mn-lt"/>
                <a:ea typeface="+mn-ea"/>
                <a:cs typeface="+mn-cs"/>
              </a:rPr>
              <a:t>How will water reach the town?</a:t>
            </a:r>
          </a:p>
          <a:p>
            <a:r>
              <a:rPr lang="en-GB" sz="1200" b="0" i="0" kern="1200" dirty="0">
                <a:solidFill>
                  <a:schemeClr val="tx1"/>
                </a:solidFill>
                <a:effectLst/>
                <a:latin typeface="+mn-lt"/>
                <a:ea typeface="+mn-ea"/>
                <a:cs typeface="+mn-cs"/>
              </a:rPr>
              <a:t>How will you power your pump?</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12</a:t>
            </a:fld>
            <a:endParaRPr lang="en-US"/>
          </a:p>
        </p:txBody>
      </p:sp>
    </p:spTree>
    <p:extLst>
      <p:ext uri="{BB962C8B-B14F-4D97-AF65-F5344CB8AC3E}">
        <p14:creationId xmlns:p14="http://schemas.microsoft.com/office/powerpoint/2010/main" val="504857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73B09-0933-0315-1DD8-AED52B8AC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4AE52-4B37-39AB-C5EC-C1276970F5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5DCF72-6501-DF54-FE6E-B1B146526A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4 figure grid referencing:</a:t>
            </a:r>
            <a:r>
              <a:rPr lang="en-GB" sz="1200" kern="1200" dirty="0">
                <a:solidFill>
                  <a:schemeClr val="tx1"/>
                </a:solidFill>
                <a:effectLst/>
                <a:latin typeface="+mn-lt"/>
                <a:ea typeface="+mn-ea"/>
                <a:cs typeface="+mn-cs"/>
              </a:rPr>
              <a:t> Practice using 4-figure grid references by labelling the map.</a:t>
            </a:r>
          </a:p>
          <a:p>
            <a:pPr marL="514350" indent="-514350" algn="l">
              <a:buFont typeface="+mj-lt"/>
              <a:buAutoNum type="arabicPeriod"/>
            </a:pPr>
            <a:r>
              <a:rPr lang="en-US" sz="1400" dirty="0">
                <a:solidFill>
                  <a:schemeClr val="tx1"/>
                </a:solidFill>
                <a:latin typeface="Lexend Light" pitchFamily="2" charset="77"/>
              </a:rPr>
              <a:t>1st pumping station</a:t>
            </a:r>
            <a:br>
              <a:rPr lang="en-US" sz="1400" dirty="0">
                <a:solidFill>
                  <a:schemeClr val="tx1"/>
                </a:solidFill>
                <a:latin typeface="Lexend Light" pitchFamily="2" charset="77"/>
              </a:rPr>
            </a:br>
            <a:r>
              <a:rPr lang="en-US" sz="1200" dirty="0">
                <a:solidFill>
                  <a:schemeClr val="tx1"/>
                </a:solidFill>
                <a:latin typeface="Lexend Light" pitchFamily="2" charset="77"/>
              </a:rPr>
              <a:t>(to pump river water to </a:t>
            </a:r>
            <a:br>
              <a:rPr lang="en-US" sz="1200" dirty="0">
                <a:solidFill>
                  <a:schemeClr val="tx1"/>
                </a:solidFill>
                <a:latin typeface="Lexend Light" pitchFamily="2" charset="77"/>
              </a:rPr>
            </a:br>
            <a:r>
              <a:rPr lang="en-US" sz="1200" dirty="0">
                <a:solidFill>
                  <a:schemeClr val="tx1"/>
                </a:solidFill>
                <a:latin typeface="Lexend Light" pitchFamily="2" charset="77"/>
              </a:rPr>
              <a:t>storage reservoir)</a:t>
            </a:r>
          </a:p>
          <a:p>
            <a:pPr marL="514350" indent="-514350" algn="l">
              <a:buFont typeface="+mj-lt"/>
              <a:buAutoNum type="arabicPeriod"/>
            </a:pPr>
            <a:r>
              <a:rPr lang="en-US" sz="1400" dirty="0">
                <a:solidFill>
                  <a:schemeClr val="tx1"/>
                </a:solidFill>
                <a:latin typeface="Lexend Light" pitchFamily="2" charset="77"/>
              </a:rPr>
              <a:t>A storage reservoir</a:t>
            </a:r>
            <a:br>
              <a:rPr lang="en-US" sz="1400" dirty="0">
                <a:solidFill>
                  <a:schemeClr val="tx1"/>
                </a:solidFill>
                <a:latin typeface="Lexend Light" pitchFamily="2" charset="77"/>
              </a:rPr>
            </a:br>
            <a:r>
              <a:rPr lang="en-US" sz="1200" dirty="0">
                <a:solidFill>
                  <a:schemeClr val="tx1"/>
                </a:solidFill>
                <a:latin typeface="Lexend Light" pitchFamily="2" charset="77"/>
              </a:rPr>
              <a:t>(to store extracted water)</a:t>
            </a:r>
          </a:p>
          <a:p>
            <a:pPr marL="514350" indent="-514350" algn="l">
              <a:buFont typeface="+mj-lt"/>
              <a:buAutoNum type="arabicPeriod"/>
            </a:pPr>
            <a:r>
              <a:rPr lang="en-US" sz="1400" dirty="0">
                <a:solidFill>
                  <a:schemeClr val="tx1"/>
                </a:solidFill>
                <a:latin typeface="Lexend Light" pitchFamily="2" charset="77"/>
              </a:rPr>
              <a:t>A filter house</a:t>
            </a:r>
            <a:br>
              <a:rPr lang="en-US" sz="1400" dirty="0">
                <a:solidFill>
                  <a:schemeClr val="tx1"/>
                </a:solidFill>
                <a:latin typeface="Lexend Light" pitchFamily="2" charset="77"/>
              </a:rPr>
            </a:br>
            <a:r>
              <a:rPr lang="en-US" sz="1200" dirty="0">
                <a:solidFill>
                  <a:schemeClr val="tx1"/>
                </a:solidFill>
                <a:latin typeface="Lexend Light" pitchFamily="2" charset="77"/>
              </a:rPr>
              <a:t>(to clean the water)</a:t>
            </a:r>
          </a:p>
          <a:p>
            <a:pPr marL="514350" indent="-514350" algn="l">
              <a:buFont typeface="+mj-lt"/>
              <a:buAutoNum type="arabicPeriod"/>
            </a:pPr>
            <a:r>
              <a:rPr lang="en-US" sz="1400" dirty="0">
                <a:solidFill>
                  <a:schemeClr val="tx1"/>
                </a:solidFill>
                <a:latin typeface="Lexend Light" pitchFamily="2" charset="77"/>
              </a:rPr>
              <a:t>2</a:t>
            </a:r>
            <a:r>
              <a:rPr lang="en-US" sz="1400" baseline="30000" dirty="0">
                <a:solidFill>
                  <a:schemeClr val="tx1"/>
                </a:solidFill>
                <a:latin typeface="Lexend Light" pitchFamily="2" charset="77"/>
              </a:rPr>
              <a:t>nd</a:t>
            </a:r>
            <a:r>
              <a:rPr lang="en-US" sz="1400" dirty="0">
                <a:solidFill>
                  <a:schemeClr val="tx1"/>
                </a:solidFill>
                <a:latin typeface="Lexend Light" pitchFamily="2" charset="77"/>
              </a:rPr>
              <a:t> pumping station</a:t>
            </a:r>
            <a:br>
              <a:rPr lang="en-US" sz="1400" dirty="0">
                <a:solidFill>
                  <a:schemeClr val="tx1"/>
                </a:solidFill>
                <a:latin typeface="Lexend Light" pitchFamily="2" charset="77"/>
              </a:rPr>
            </a:br>
            <a:r>
              <a:rPr lang="en-US" sz="1200" dirty="0">
                <a:solidFill>
                  <a:schemeClr val="tx1"/>
                </a:solidFill>
                <a:latin typeface="Lexend Light" pitchFamily="2" charset="77"/>
              </a:rPr>
              <a:t>(to pump clean water to the </a:t>
            </a:r>
            <a:br>
              <a:rPr lang="en-US" sz="1200" dirty="0">
                <a:solidFill>
                  <a:schemeClr val="tx1"/>
                </a:solidFill>
                <a:latin typeface="Lexend Light" pitchFamily="2" charset="77"/>
              </a:rPr>
            </a:br>
            <a:r>
              <a:rPr lang="en-US" sz="1200" dirty="0">
                <a:solidFill>
                  <a:schemeClr val="tx1"/>
                </a:solidFill>
                <a:latin typeface="Lexend Light" pitchFamily="2" charset="77"/>
              </a:rPr>
              <a:t>service reservoir)</a:t>
            </a:r>
          </a:p>
          <a:p>
            <a:pPr marL="514350" indent="-514350" algn="l">
              <a:buFont typeface="+mj-lt"/>
              <a:buAutoNum type="arabicPeriod"/>
            </a:pPr>
            <a:r>
              <a:rPr lang="en-US" sz="1400" dirty="0">
                <a:solidFill>
                  <a:schemeClr val="tx1"/>
                </a:solidFill>
                <a:latin typeface="Lexend Light" pitchFamily="2" charset="77"/>
              </a:rPr>
              <a:t>Covered service reservoir</a:t>
            </a:r>
            <a:br>
              <a:rPr lang="en-US" sz="1400" dirty="0">
                <a:solidFill>
                  <a:schemeClr val="tx1"/>
                </a:solidFill>
                <a:latin typeface="Lexend Light" pitchFamily="2" charset="77"/>
              </a:rPr>
            </a:br>
            <a:r>
              <a:rPr lang="en-US" sz="1200" dirty="0">
                <a:solidFill>
                  <a:schemeClr val="tx1"/>
                </a:solidFill>
                <a:latin typeface="Lexend Light" pitchFamily="2" charset="77"/>
              </a:rPr>
              <a:t>(to store clean water)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E7DF528-DF19-D697-8D5F-379F88114DBD}"/>
              </a:ext>
            </a:extLst>
          </p:cNvPr>
          <p:cNvSpPr>
            <a:spLocks noGrp="1"/>
          </p:cNvSpPr>
          <p:nvPr>
            <p:ph type="sldNum" sz="quarter" idx="5"/>
          </p:nvPr>
        </p:nvSpPr>
        <p:spPr/>
        <p:txBody>
          <a:bodyPr/>
          <a:lstStyle/>
          <a:p>
            <a:fld id="{9D3A2BC4-BF67-8D40-BF9D-8B5261120452}" type="slidenum">
              <a:rPr lang="en-US" smtClean="0"/>
              <a:t>13</a:t>
            </a:fld>
            <a:endParaRPr lang="en-US"/>
          </a:p>
        </p:txBody>
      </p:sp>
    </p:spTree>
    <p:extLst>
      <p:ext uri="{BB962C8B-B14F-4D97-AF65-F5344CB8AC3E}">
        <p14:creationId xmlns:p14="http://schemas.microsoft.com/office/powerpoint/2010/main" val="1868626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59FF4-528C-687B-FB24-0FC5A7DA7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B404F-8F5B-8BCD-9173-033D3A3576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0F383-B8B6-097F-4CA7-762ED20082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For upper</a:t>
            </a:r>
            <a:r>
              <a:rPr lang="en-GB" sz="1200" b="1" kern="1200" baseline="0" dirty="0">
                <a:solidFill>
                  <a:schemeClr val="tx1"/>
                </a:solidFill>
                <a:effectLst/>
                <a:latin typeface="+mn-lt"/>
                <a:ea typeface="+mn-ea"/>
                <a:cs typeface="+mn-cs"/>
              </a:rPr>
              <a:t> Key Stage 2: </a:t>
            </a:r>
            <a:r>
              <a:rPr lang="en-GB" sz="1200" b="1" kern="1200" dirty="0">
                <a:solidFill>
                  <a:schemeClr val="tx1"/>
                </a:solidFill>
                <a:effectLst/>
                <a:latin typeface="+mn-lt"/>
                <a:ea typeface="+mn-ea"/>
                <a:cs typeface="+mn-cs"/>
              </a:rPr>
              <a:t>6-figure grid referencing:</a:t>
            </a:r>
            <a:r>
              <a:rPr lang="en-GB" sz="1200" kern="1200" dirty="0">
                <a:solidFill>
                  <a:schemeClr val="tx1"/>
                </a:solidFill>
                <a:effectLst/>
                <a:latin typeface="+mn-lt"/>
                <a:ea typeface="+mn-ea"/>
                <a:cs typeface="+mn-cs"/>
              </a:rPr>
              <a:t> Practice using 6-figure grid references by labelling the map.</a:t>
            </a:r>
          </a:p>
          <a:p>
            <a:pPr marL="514350" indent="-514350" algn="l">
              <a:buFont typeface="+mj-lt"/>
              <a:buAutoNum type="arabicPeriod"/>
            </a:pPr>
            <a:r>
              <a:rPr lang="en-US" sz="1400" dirty="0">
                <a:solidFill>
                  <a:schemeClr val="tx1"/>
                </a:solidFill>
                <a:latin typeface="Lexend Light" pitchFamily="2" charset="77"/>
              </a:rPr>
              <a:t>1st pumping station</a:t>
            </a:r>
            <a:br>
              <a:rPr lang="en-US" sz="1400" dirty="0">
                <a:solidFill>
                  <a:schemeClr val="tx1"/>
                </a:solidFill>
                <a:latin typeface="Lexend Light" pitchFamily="2" charset="77"/>
              </a:rPr>
            </a:br>
            <a:r>
              <a:rPr lang="en-US" sz="1200" dirty="0">
                <a:solidFill>
                  <a:schemeClr val="tx1"/>
                </a:solidFill>
                <a:latin typeface="Lexend Light" pitchFamily="2" charset="77"/>
              </a:rPr>
              <a:t>(to pump river water to </a:t>
            </a:r>
            <a:br>
              <a:rPr lang="en-US" sz="1200" dirty="0">
                <a:solidFill>
                  <a:schemeClr val="tx1"/>
                </a:solidFill>
                <a:latin typeface="Lexend Light" pitchFamily="2" charset="77"/>
              </a:rPr>
            </a:br>
            <a:r>
              <a:rPr lang="en-US" sz="1200" dirty="0">
                <a:solidFill>
                  <a:schemeClr val="tx1"/>
                </a:solidFill>
                <a:latin typeface="Lexend Light" pitchFamily="2" charset="77"/>
              </a:rPr>
              <a:t>storage reservoir)</a:t>
            </a:r>
          </a:p>
          <a:p>
            <a:pPr marL="514350" indent="-514350" algn="l">
              <a:buFont typeface="+mj-lt"/>
              <a:buAutoNum type="arabicPeriod"/>
            </a:pPr>
            <a:r>
              <a:rPr lang="en-US" sz="1400" dirty="0">
                <a:solidFill>
                  <a:schemeClr val="tx1"/>
                </a:solidFill>
                <a:latin typeface="Lexend Light" pitchFamily="2" charset="77"/>
              </a:rPr>
              <a:t>A storage reservoir</a:t>
            </a:r>
            <a:br>
              <a:rPr lang="en-US" sz="1400" dirty="0">
                <a:solidFill>
                  <a:schemeClr val="tx1"/>
                </a:solidFill>
                <a:latin typeface="Lexend Light" pitchFamily="2" charset="77"/>
              </a:rPr>
            </a:br>
            <a:r>
              <a:rPr lang="en-US" sz="1200" dirty="0">
                <a:solidFill>
                  <a:schemeClr val="tx1"/>
                </a:solidFill>
                <a:latin typeface="Lexend Light" pitchFamily="2" charset="77"/>
              </a:rPr>
              <a:t>(to store extracted water)</a:t>
            </a:r>
          </a:p>
          <a:p>
            <a:pPr marL="514350" indent="-514350" algn="l">
              <a:buFont typeface="+mj-lt"/>
              <a:buAutoNum type="arabicPeriod"/>
            </a:pPr>
            <a:r>
              <a:rPr lang="en-US" sz="1400" dirty="0">
                <a:solidFill>
                  <a:schemeClr val="tx1"/>
                </a:solidFill>
                <a:latin typeface="Lexend Light" pitchFamily="2" charset="77"/>
              </a:rPr>
              <a:t>A filter house</a:t>
            </a:r>
            <a:br>
              <a:rPr lang="en-US" sz="1400" dirty="0">
                <a:solidFill>
                  <a:schemeClr val="tx1"/>
                </a:solidFill>
                <a:latin typeface="Lexend Light" pitchFamily="2" charset="77"/>
              </a:rPr>
            </a:br>
            <a:r>
              <a:rPr lang="en-US" sz="1200" dirty="0">
                <a:solidFill>
                  <a:schemeClr val="tx1"/>
                </a:solidFill>
                <a:latin typeface="Lexend Light" pitchFamily="2" charset="77"/>
              </a:rPr>
              <a:t>(to clean the water)</a:t>
            </a:r>
          </a:p>
          <a:p>
            <a:pPr marL="514350" indent="-514350" algn="l">
              <a:buFont typeface="+mj-lt"/>
              <a:buAutoNum type="arabicPeriod"/>
            </a:pPr>
            <a:r>
              <a:rPr lang="en-US" sz="1400" dirty="0">
                <a:solidFill>
                  <a:schemeClr val="tx1"/>
                </a:solidFill>
                <a:latin typeface="Lexend Light" pitchFamily="2" charset="77"/>
              </a:rPr>
              <a:t>2</a:t>
            </a:r>
            <a:r>
              <a:rPr lang="en-US" sz="1400" baseline="30000" dirty="0">
                <a:solidFill>
                  <a:schemeClr val="tx1"/>
                </a:solidFill>
                <a:latin typeface="Lexend Light" pitchFamily="2" charset="77"/>
              </a:rPr>
              <a:t>nd</a:t>
            </a:r>
            <a:r>
              <a:rPr lang="en-US" sz="1400" dirty="0">
                <a:solidFill>
                  <a:schemeClr val="tx1"/>
                </a:solidFill>
                <a:latin typeface="Lexend Light" pitchFamily="2" charset="77"/>
              </a:rPr>
              <a:t> pumping station</a:t>
            </a:r>
            <a:br>
              <a:rPr lang="en-US" sz="1400" dirty="0">
                <a:solidFill>
                  <a:schemeClr val="tx1"/>
                </a:solidFill>
                <a:latin typeface="Lexend Light" pitchFamily="2" charset="77"/>
              </a:rPr>
            </a:br>
            <a:r>
              <a:rPr lang="en-US" sz="1200" dirty="0">
                <a:solidFill>
                  <a:schemeClr val="tx1"/>
                </a:solidFill>
                <a:latin typeface="Lexend Light" pitchFamily="2" charset="77"/>
              </a:rPr>
              <a:t>(to pump clean water to the </a:t>
            </a:r>
            <a:br>
              <a:rPr lang="en-US" sz="1200" dirty="0">
                <a:solidFill>
                  <a:schemeClr val="tx1"/>
                </a:solidFill>
                <a:latin typeface="Lexend Light" pitchFamily="2" charset="77"/>
              </a:rPr>
            </a:br>
            <a:r>
              <a:rPr lang="en-US" sz="1200" dirty="0">
                <a:solidFill>
                  <a:schemeClr val="tx1"/>
                </a:solidFill>
                <a:latin typeface="Lexend Light" pitchFamily="2" charset="77"/>
              </a:rPr>
              <a:t>service reservoir)</a:t>
            </a:r>
          </a:p>
          <a:p>
            <a:pPr marL="514350" indent="-514350" algn="l">
              <a:buFont typeface="+mj-lt"/>
              <a:buAutoNum type="arabicPeriod"/>
            </a:pPr>
            <a:r>
              <a:rPr lang="en-US" sz="1400" dirty="0">
                <a:solidFill>
                  <a:schemeClr val="tx1"/>
                </a:solidFill>
                <a:latin typeface="Lexend Light" pitchFamily="2" charset="77"/>
              </a:rPr>
              <a:t>Covered service reservoir</a:t>
            </a:r>
            <a:br>
              <a:rPr lang="en-US" sz="1400" dirty="0">
                <a:solidFill>
                  <a:schemeClr val="tx1"/>
                </a:solidFill>
                <a:latin typeface="Lexend Light" pitchFamily="2" charset="77"/>
              </a:rPr>
            </a:br>
            <a:r>
              <a:rPr lang="en-US" sz="1200" dirty="0">
                <a:solidFill>
                  <a:schemeClr val="tx1"/>
                </a:solidFill>
                <a:latin typeface="Lexend Light" pitchFamily="2" charset="77"/>
              </a:rPr>
              <a:t>(to store clean water)</a:t>
            </a:r>
          </a:p>
        </p:txBody>
      </p:sp>
      <p:sp>
        <p:nvSpPr>
          <p:cNvPr id="4" name="Slide Number Placeholder 3">
            <a:extLst>
              <a:ext uri="{FF2B5EF4-FFF2-40B4-BE49-F238E27FC236}">
                <a16:creationId xmlns:a16="http://schemas.microsoft.com/office/drawing/2014/main" id="{2F17609A-AFE3-078F-7CC1-966ADA907B2D}"/>
              </a:ext>
            </a:extLst>
          </p:cNvPr>
          <p:cNvSpPr>
            <a:spLocks noGrp="1"/>
          </p:cNvSpPr>
          <p:nvPr>
            <p:ph type="sldNum" sz="quarter" idx="5"/>
          </p:nvPr>
        </p:nvSpPr>
        <p:spPr/>
        <p:txBody>
          <a:bodyPr/>
          <a:lstStyle/>
          <a:p>
            <a:fld id="{9D3A2BC4-BF67-8D40-BF9D-8B5261120452}" type="slidenum">
              <a:rPr lang="en-US" smtClean="0"/>
              <a:t>14</a:t>
            </a:fld>
            <a:endParaRPr lang="en-US"/>
          </a:p>
        </p:txBody>
      </p:sp>
    </p:spTree>
    <p:extLst>
      <p:ext uri="{BB962C8B-B14F-4D97-AF65-F5344CB8AC3E}">
        <p14:creationId xmlns:p14="http://schemas.microsoft.com/office/powerpoint/2010/main" val="2594814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chemeClr val="tx1"/>
                </a:solidFill>
                <a:latin typeface="Lexend Light" pitchFamily="2" charset="77"/>
              </a:rPr>
              <a:t>The huge mosaic</a:t>
            </a:r>
            <a:r>
              <a:rPr lang="en-GB" sz="1200" baseline="0" dirty="0">
                <a:solidFill>
                  <a:schemeClr val="tx1"/>
                </a:solidFill>
                <a:latin typeface="Lexend Light" pitchFamily="2" charset="77"/>
              </a:rPr>
              <a:t> </a:t>
            </a:r>
            <a:r>
              <a:rPr lang="en-GB" sz="1200" dirty="0">
                <a:solidFill>
                  <a:schemeClr val="tx1"/>
                </a:solidFill>
                <a:latin typeface="Lexend Light" pitchFamily="2" charset="77"/>
              </a:rPr>
              <a:t>crest can be seen on the wall of  the Kempton Steam Museum.</a:t>
            </a:r>
          </a:p>
          <a:p>
            <a:endParaRPr lang="en-GB" sz="1200" dirty="0">
              <a:solidFill>
                <a:schemeClr val="tx1"/>
              </a:solidFill>
              <a:latin typeface="Lexend Ligh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Use the printable sheet to think about symbolism and link to Greek mythology. Children could colour in the Metropolitan Water Board Coat of Arms then have a go at creating their own design.</a:t>
            </a:r>
          </a:p>
          <a:p>
            <a:endParaRPr lang="en-GB" sz="1200" dirty="0">
              <a:solidFill>
                <a:schemeClr val="tx1"/>
              </a:solidFill>
              <a:latin typeface="Lexend Light" pitchFamily="2" charset="77"/>
            </a:endParaRPr>
          </a:p>
          <a:p>
            <a:r>
              <a:rPr lang="en-GB" sz="1200" kern="1200" dirty="0">
                <a:solidFill>
                  <a:schemeClr val="tx1"/>
                </a:solidFill>
                <a:effectLst/>
                <a:latin typeface="+mn-lt"/>
                <a:ea typeface="+mn-ea"/>
                <a:cs typeface="+mn-cs"/>
              </a:rPr>
              <a:t>A hand from a cloud, scattering drops of water. The eight droplets represent the eight water companies that joined to form the larger Metropolitan Water Board (MWB).</a:t>
            </a:r>
          </a:p>
          <a:p>
            <a:r>
              <a:rPr lang="en-GB" sz="1200" kern="1200" dirty="0">
                <a:solidFill>
                  <a:schemeClr val="tx1"/>
                </a:solidFill>
                <a:effectLst/>
                <a:latin typeface="+mn-lt"/>
                <a:ea typeface="+mn-ea"/>
                <a:cs typeface="+mn-cs"/>
              </a:rPr>
              <a:t>The shield contains a St. George’s Cross (the cross of London) with a golden Lion of England, tying the board to the capital city.</a:t>
            </a:r>
          </a:p>
          <a:p>
            <a:r>
              <a:rPr lang="en-GB" sz="1200" kern="1200" dirty="0">
                <a:solidFill>
                  <a:schemeClr val="tx1"/>
                </a:solidFill>
                <a:effectLst/>
                <a:latin typeface="+mn-lt"/>
                <a:ea typeface="+mn-ea"/>
                <a:cs typeface="+mn-cs"/>
              </a:rPr>
              <a:t>The shield is flanked by mythological figures related to water and health. The right side depicts Hygeia (the Greek goddess of health), while the left side represents Aquarius (the water bearer).</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15</a:t>
            </a:fld>
            <a:endParaRPr lang="en-US"/>
          </a:p>
        </p:txBody>
      </p:sp>
    </p:spTree>
    <p:extLst>
      <p:ext uri="{BB962C8B-B14F-4D97-AF65-F5344CB8AC3E}">
        <p14:creationId xmlns:p14="http://schemas.microsoft.com/office/powerpoint/2010/main" val="1978452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94090"/>
            <a:ext cx="9715500" cy="1350835"/>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subTitle" idx="4"/>
          </p:nvPr>
        </p:nvSpPr>
        <p:spPr>
          <a:xfrm>
            <a:off x="1714500" y="3602228"/>
            <a:ext cx="8001000" cy="16081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2203966" y="904011"/>
            <a:ext cx="13880465" cy="1983105"/>
          </a:xfrm>
          <a:custGeom>
            <a:avLst/>
            <a:gdLst/>
            <a:ahLst/>
            <a:cxnLst/>
            <a:rect l="l" t="t" r="r" b="b"/>
            <a:pathLst>
              <a:path w="13880465" h="1983105">
                <a:moveTo>
                  <a:pt x="13561923" y="127"/>
                </a:moveTo>
                <a:lnTo>
                  <a:pt x="328891" y="0"/>
                </a:lnTo>
                <a:lnTo>
                  <a:pt x="323507" y="0"/>
                </a:lnTo>
                <a:lnTo>
                  <a:pt x="275310" y="4343"/>
                </a:lnTo>
                <a:lnTo>
                  <a:pt x="228269" y="15722"/>
                </a:lnTo>
                <a:lnTo>
                  <a:pt x="183413" y="33883"/>
                </a:lnTo>
                <a:lnTo>
                  <a:pt x="141693" y="58419"/>
                </a:lnTo>
                <a:lnTo>
                  <a:pt x="104038" y="88811"/>
                </a:lnTo>
                <a:lnTo>
                  <a:pt x="71246" y="124409"/>
                </a:lnTo>
                <a:lnTo>
                  <a:pt x="44030" y="164426"/>
                </a:lnTo>
                <a:lnTo>
                  <a:pt x="22974" y="208000"/>
                </a:lnTo>
                <a:lnTo>
                  <a:pt x="7378" y="259448"/>
                </a:lnTo>
                <a:lnTo>
                  <a:pt x="660" y="307378"/>
                </a:lnTo>
                <a:lnTo>
                  <a:pt x="0" y="323507"/>
                </a:lnTo>
                <a:lnTo>
                  <a:pt x="0" y="1659001"/>
                </a:lnTo>
                <a:lnTo>
                  <a:pt x="4356" y="1707197"/>
                </a:lnTo>
                <a:lnTo>
                  <a:pt x="15735" y="1754238"/>
                </a:lnTo>
                <a:lnTo>
                  <a:pt x="33883" y="1799094"/>
                </a:lnTo>
                <a:lnTo>
                  <a:pt x="58419" y="1840814"/>
                </a:lnTo>
                <a:lnTo>
                  <a:pt x="88811" y="1878469"/>
                </a:lnTo>
                <a:lnTo>
                  <a:pt x="124409" y="1911261"/>
                </a:lnTo>
                <a:lnTo>
                  <a:pt x="164426" y="1938477"/>
                </a:lnTo>
                <a:lnTo>
                  <a:pt x="208000" y="1959533"/>
                </a:lnTo>
                <a:lnTo>
                  <a:pt x="254203" y="1973961"/>
                </a:lnTo>
                <a:lnTo>
                  <a:pt x="307378" y="1981847"/>
                </a:lnTo>
                <a:lnTo>
                  <a:pt x="323507" y="1982508"/>
                </a:lnTo>
                <a:lnTo>
                  <a:pt x="13556526" y="1982508"/>
                </a:lnTo>
                <a:lnTo>
                  <a:pt x="13604748" y="1978152"/>
                </a:lnTo>
                <a:lnTo>
                  <a:pt x="13651801" y="1966785"/>
                </a:lnTo>
                <a:lnTo>
                  <a:pt x="13696632" y="1948624"/>
                </a:lnTo>
                <a:lnTo>
                  <a:pt x="13738352" y="1924088"/>
                </a:lnTo>
                <a:lnTo>
                  <a:pt x="13776007" y="1893684"/>
                </a:lnTo>
                <a:lnTo>
                  <a:pt x="13808811" y="1858098"/>
                </a:lnTo>
                <a:lnTo>
                  <a:pt x="13838720" y="1813407"/>
                </a:lnTo>
                <a:lnTo>
                  <a:pt x="13859040" y="1769491"/>
                </a:lnTo>
                <a:lnTo>
                  <a:pt x="13874813" y="1712506"/>
                </a:lnTo>
                <a:lnTo>
                  <a:pt x="13879893" y="1664373"/>
                </a:lnTo>
                <a:lnTo>
                  <a:pt x="13879893" y="318122"/>
                </a:lnTo>
                <a:lnTo>
                  <a:pt x="13875740" y="275310"/>
                </a:lnTo>
                <a:lnTo>
                  <a:pt x="13864335" y="228269"/>
                </a:lnTo>
                <a:lnTo>
                  <a:pt x="13846213" y="183400"/>
                </a:lnTo>
                <a:lnTo>
                  <a:pt x="13821600" y="141693"/>
                </a:lnTo>
                <a:lnTo>
                  <a:pt x="13791247" y="104025"/>
                </a:lnTo>
                <a:lnTo>
                  <a:pt x="13755623" y="71234"/>
                </a:lnTo>
                <a:lnTo>
                  <a:pt x="13715657" y="44018"/>
                </a:lnTo>
                <a:lnTo>
                  <a:pt x="13672032" y="22974"/>
                </a:lnTo>
                <a:lnTo>
                  <a:pt x="13625829" y="8547"/>
                </a:lnTo>
                <a:lnTo>
                  <a:pt x="13578077" y="1054"/>
                </a:lnTo>
                <a:lnTo>
                  <a:pt x="13561923" y="127"/>
                </a:lnTo>
                <a:close/>
              </a:path>
            </a:pathLst>
          </a:custGeom>
          <a:solidFill>
            <a:srgbClr val="7FD34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7333542" y="789922"/>
            <a:ext cx="9620250" cy="2503170"/>
          </a:xfrm>
          <a:custGeom>
            <a:avLst/>
            <a:gdLst/>
            <a:ahLst/>
            <a:cxnLst/>
            <a:rect l="l" t="t" r="r" b="b"/>
            <a:pathLst>
              <a:path w="9620250" h="2503170">
                <a:moveTo>
                  <a:pt x="9302102" y="127"/>
                </a:moveTo>
                <a:lnTo>
                  <a:pt x="328891" y="0"/>
                </a:lnTo>
                <a:lnTo>
                  <a:pt x="323507" y="0"/>
                </a:lnTo>
                <a:lnTo>
                  <a:pt x="275310" y="4343"/>
                </a:lnTo>
                <a:lnTo>
                  <a:pt x="228269" y="15722"/>
                </a:lnTo>
                <a:lnTo>
                  <a:pt x="183413" y="33883"/>
                </a:lnTo>
                <a:lnTo>
                  <a:pt x="141693" y="58419"/>
                </a:lnTo>
                <a:lnTo>
                  <a:pt x="104038" y="88811"/>
                </a:lnTo>
                <a:lnTo>
                  <a:pt x="71247" y="124409"/>
                </a:lnTo>
                <a:lnTo>
                  <a:pt x="44030" y="164426"/>
                </a:lnTo>
                <a:lnTo>
                  <a:pt x="22974" y="208000"/>
                </a:lnTo>
                <a:lnTo>
                  <a:pt x="8547" y="254190"/>
                </a:lnTo>
                <a:lnTo>
                  <a:pt x="660" y="307378"/>
                </a:lnTo>
                <a:lnTo>
                  <a:pt x="0" y="323507"/>
                </a:lnTo>
                <a:lnTo>
                  <a:pt x="0" y="2179612"/>
                </a:lnTo>
                <a:lnTo>
                  <a:pt x="4356" y="2227808"/>
                </a:lnTo>
                <a:lnTo>
                  <a:pt x="15722" y="2274849"/>
                </a:lnTo>
                <a:lnTo>
                  <a:pt x="33883" y="2319718"/>
                </a:lnTo>
                <a:lnTo>
                  <a:pt x="58420" y="2361425"/>
                </a:lnTo>
                <a:lnTo>
                  <a:pt x="88811" y="2399080"/>
                </a:lnTo>
                <a:lnTo>
                  <a:pt x="124409" y="2431884"/>
                </a:lnTo>
                <a:lnTo>
                  <a:pt x="164426" y="2459101"/>
                </a:lnTo>
                <a:lnTo>
                  <a:pt x="208000" y="2480144"/>
                </a:lnTo>
                <a:lnTo>
                  <a:pt x="254203" y="2494572"/>
                </a:lnTo>
                <a:lnTo>
                  <a:pt x="302006" y="2502052"/>
                </a:lnTo>
                <a:lnTo>
                  <a:pt x="9296730" y="2503119"/>
                </a:lnTo>
                <a:lnTo>
                  <a:pt x="9312859" y="2502458"/>
                </a:lnTo>
                <a:lnTo>
                  <a:pt x="9360789" y="2495753"/>
                </a:lnTo>
                <a:lnTo>
                  <a:pt x="9407207" y="2482088"/>
                </a:lnTo>
                <a:lnTo>
                  <a:pt x="9451124" y="2461742"/>
                </a:lnTo>
                <a:lnTo>
                  <a:pt x="9491586" y="2435186"/>
                </a:lnTo>
                <a:lnTo>
                  <a:pt x="9527679" y="2402979"/>
                </a:lnTo>
                <a:lnTo>
                  <a:pt x="9558718" y="2365832"/>
                </a:lnTo>
                <a:lnTo>
                  <a:pt x="9583928" y="2324519"/>
                </a:lnTo>
                <a:lnTo>
                  <a:pt x="9602787" y="2279967"/>
                </a:lnTo>
                <a:lnTo>
                  <a:pt x="9614954" y="2233117"/>
                </a:lnTo>
                <a:lnTo>
                  <a:pt x="9620123" y="2184996"/>
                </a:lnTo>
                <a:lnTo>
                  <a:pt x="9620250" y="323507"/>
                </a:lnTo>
                <a:lnTo>
                  <a:pt x="9619869" y="312750"/>
                </a:lnTo>
                <a:lnTo>
                  <a:pt x="9612858" y="259448"/>
                </a:lnTo>
                <a:lnTo>
                  <a:pt x="9599168" y="213017"/>
                </a:lnTo>
                <a:lnTo>
                  <a:pt x="9578848" y="169100"/>
                </a:lnTo>
                <a:lnTo>
                  <a:pt x="9552305" y="128651"/>
                </a:lnTo>
                <a:lnTo>
                  <a:pt x="9520097" y="92519"/>
                </a:lnTo>
                <a:lnTo>
                  <a:pt x="9482937" y="61518"/>
                </a:lnTo>
                <a:lnTo>
                  <a:pt x="9441637" y="36296"/>
                </a:lnTo>
                <a:lnTo>
                  <a:pt x="9397072" y="17411"/>
                </a:lnTo>
                <a:lnTo>
                  <a:pt x="9350235" y="5270"/>
                </a:lnTo>
                <a:lnTo>
                  <a:pt x="9302102" y="127"/>
                </a:lnTo>
                <a:close/>
              </a:path>
            </a:pathLst>
          </a:custGeom>
          <a:solidFill>
            <a:srgbClr val="0237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sz="half" idx="2"/>
          </p:nvPr>
        </p:nvSpPr>
        <p:spPr>
          <a:xfrm>
            <a:off x="1397742" y="1087474"/>
            <a:ext cx="4486910" cy="4410075"/>
          </a:xfrm>
          <a:prstGeom prst="rect">
            <a:avLst/>
          </a:prstGeom>
        </p:spPr>
        <p:txBody>
          <a:bodyPr wrap="square" lIns="0" tIns="0" rIns="0" bIns="0">
            <a:spAutoFit/>
          </a:bodyPr>
          <a:lstStyle>
            <a:lvl1pPr>
              <a:defRPr sz="16750" b="0" i="0">
                <a:solidFill>
                  <a:srgbClr val="BFF5FF"/>
                </a:solidFill>
                <a:latin typeface="Arial Narrow"/>
                <a:cs typeface="Arial Narrow"/>
              </a:defRPr>
            </a:lvl1pPr>
          </a:lstStyle>
          <a:p>
            <a:endParaRPr/>
          </a:p>
        </p:txBody>
      </p:sp>
      <p:sp>
        <p:nvSpPr>
          <p:cNvPr id="4" name="Holder 4"/>
          <p:cNvSpPr>
            <a:spLocks noGrp="1"/>
          </p:cNvSpPr>
          <p:nvPr>
            <p:ph sz="half" idx="3"/>
          </p:nvPr>
        </p:nvSpPr>
        <p:spPr>
          <a:xfrm>
            <a:off x="5886450" y="1479486"/>
            <a:ext cx="4972050" cy="424548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1430000" cy="2383155"/>
          </a:xfrm>
          <a:custGeom>
            <a:avLst/>
            <a:gdLst/>
            <a:ahLst/>
            <a:cxnLst/>
            <a:rect l="l" t="t" r="r" b="b"/>
            <a:pathLst>
              <a:path w="11430000" h="2383155">
                <a:moveTo>
                  <a:pt x="0" y="2382837"/>
                </a:moveTo>
                <a:lnTo>
                  <a:pt x="11430000" y="2382837"/>
                </a:lnTo>
                <a:lnTo>
                  <a:pt x="11430000" y="0"/>
                </a:lnTo>
                <a:lnTo>
                  <a:pt x="0" y="0"/>
                </a:lnTo>
                <a:lnTo>
                  <a:pt x="0" y="2382837"/>
                </a:lnTo>
                <a:close/>
              </a:path>
            </a:pathLst>
          </a:custGeom>
          <a:solidFill>
            <a:srgbClr val="B8EFFD"/>
          </a:solidFill>
        </p:spPr>
        <p:txBody>
          <a:bodyPr wrap="square" lIns="0" tIns="0" rIns="0" bIns="0" rtlCol="0"/>
          <a:lstStyle/>
          <a:p>
            <a:endParaRPr/>
          </a:p>
        </p:txBody>
      </p:sp>
      <p:sp>
        <p:nvSpPr>
          <p:cNvPr id="17" name="bg object 17"/>
          <p:cNvSpPr/>
          <p:nvPr/>
        </p:nvSpPr>
        <p:spPr>
          <a:xfrm>
            <a:off x="9857644" y="0"/>
            <a:ext cx="1572895" cy="1611630"/>
          </a:xfrm>
          <a:custGeom>
            <a:avLst/>
            <a:gdLst/>
            <a:ahLst/>
            <a:cxnLst/>
            <a:rect l="l" t="t" r="r" b="b"/>
            <a:pathLst>
              <a:path w="1572895" h="1611630">
                <a:moveTo>
                  <a:pt x="1081493" y="188716"/>
                </a:moveTo>
                <a:lnTo>
                  <a:pt x="1028837" y="191036"/>
                </a:lnTo>
                <a:lnTo>
                  <a:pt x="977461" y="197863"/>
                </a:lnTo>
                <a:lnTo>
                  <a:pt x="927566" y="209003"/>
                </a:lnTo>
                <a:lnTo>
                  <a:pt x="879352" y="224259"/>
                </a:lnTo>
                <a:lnTo>
                  <a:pt x="833020" y="243437"/>
                </a:lnTo>
                <a:lnTo>
                  <a:pt x="788771" y="266341"/>
                </a:lnTo>
                <a:lnTo>
                  <a:pt x="746806" y="292775"/>
                </a:lnTo>
                <a:lnTo>
                  <a:pt x="707324" y="322544"/>
                </a:lnTo>
                <a:lnTo>
                  <a:pt x="670527" y="355452"/>
                </a:lnTo>
                <a:lnTo>
                  <a:pt x="636615" y="391303"/>
                </a:lnTo>
                <a:lnTo>
                  <a:pt x="605790" y="429902"/>
                </a:lnTo>
                <a:lnTo>
                  <a:pt x="590829" y="429902"/>
                </a:lnTo>
                <a:lnTo>
                  <a:pt x="542326" y="431859"/>
                </a:lnTo>
                <a:lnTo>
                  <a:pt x="494911" y="437629"/>
                </a:lnTo>
                <a:lnTo>
                  <a:pt x="448736" y="447060"/>
                </a:lnTo>
                <a:lnTo>
                  <a:pt x="403951" y="460002"/>
                </a:lnTo>
                <a:lnTo>
                  <a:pt x="360709" y="476301"/>
                </a:lnTo>
                <a:lnTo>
                  <a:pt x="319160" y="495807"/>
                </a:lnTo>
                <a:lnTo>
                  <a:pt x="279455" y="518369"/>
                </a:lnTo>
                <a:lnTo>
                  <a:pt x="241747" y="543834"/>
                </a:lnTo>
                <a:lnTo>
                  <a:pt x="206185" y="572051"/>
                </a:lnTo>
                <a:lnTo>
                  <a:pt x="172923" y="602868"/>
                </a:lnTo>
                <a:lnTo>
                  <a:pt x="142110" y="636135"/>
                </a:lnTo>
                <a:lnTo>
                  <a:pt x="113898" y="671699"/>
                </a:lnTo>
                <a:lnTo>
                  <a:pt x="88439" y="709409"/>
                </a:lnTo>
                <a:lnTo>
                  <a:pt x="65883" y="749113"/>
                </a:lnTo>
                <a:lnTo>
                  <a:pt x="46382" y="790660"/>
                </a:lnTo>
                <a:lnTo>
                  <a:pt x="30088" y="833898"/>
                </a:lnTo>
                <a:lnTo>
                  <a:pt x="17151" y="878676"/>
                </a:lnTo>
                <a:lnTo>
                  <a:pt x="7723" y="924842"/>
                </a:lnTo>
                <a:lnTo>
                  <a:pt x="1956" y="972244"/>
                </a:lnTo>
                <a:lnTo>
                  <a:pt x="0" y="1020732"/>
                </a:lnTo>
                <a:lnTo>
                  <a:pt x="1957" y="1069234"/>
                </a:lnTo>
                <a:lnTo>
                  <a:pt x="7727" y="1116649"/>
                </a:lnTo>
                <a:lnTo>
                  <a:pt x="17158" y="1162824"/>
                </a:lnTo>
                <a:lnTo>
                  <a:pt x="30100" y="1207608"/>
                </a:lnTo>
                <a:lnTo>
                  <a:pt x="46400" y="1250850"/>
                </a:lnTo>
                <a:lnTo>
                  <a:pt x="65907" y="1292398"/>
                </a:lnTo>
                <a:lnTo>
                  <a:pt x="88469" y="1332102"/>
                </a:lnTo>
                <a:lnTo>
                  <a:pt x="113935" y="1369809"/>
                </a:lnTo>
                <a:lnTo>
                  <a:pt x="142152" y="1405370"/>
                </a:lnTo>
                <a:lnTo>
                  <a:pt x="172970" y="1438631"/>
                </a:lnTo>
                <a:lnTo>
                  <a:pt x="206237" y="1469443"/>
                </a:lnTo>
                <a:lnTo>
                  <a:pt x="241802" y="1497654"/>
                </a:lnTo>
                <a:lnTo>
                  <a:pt x="279512" y="1523113"/>
                </a:lnTo>
                <a:lnTo>
                  <a:pt x="319216" y="1545668"/>
                </a:lnTo>
                <a:lnTo>
                  <a:pt x="360762" y="1565167"/>
                </a:lnTo>
                <a:lnTo>
                  <a:pt x="404000" y="1581461"/>
                </a:lnTo>
                <a:lnTo>
                  <a:pt x="448777" y="1594397"/>
                </a:lnTo>
                <a:lnTo>
                  <a:pt x="494942" y="1603825"/>
                </a:lnTo>
                <a:lnTo>
                  <a:pt x="542343" y="1609592"/>
                </a:lnTo>
                <a:lnTo>
                  <a:pt x="590829" y="1611548"/>
                </a:lnTo>
                <a:lnTo>
                  <a:pt x="1572355" y="1611548"/>
                </a:lnTo>
                <a:lnTo>
                  <a:pt x="1572355" y="202318"/>
                </a:lnTo>
                <a:lnTo>
                  <a:pt x="1206157" y="202318"/>
                </a:lnTo>
                <a:lnTo>
                  <a:pt x="1175621" y="196748"/>
                </a:lnTo>
                <a:lnTo>
                  <a:pt x="1144849" y="192455"/>
                </a:lnTo>
                <a:lnTo>
                  <a:pt x="1113565" y="189693"/>
                </a:lnTo>
                <a:lnTo>
                  <a:pt x="1081493" y="188716"/>
                </a:lnTo>
                <a:close/>
              </a:path>
              <a:path w="1572895" h="1611630">
                <a:moveTo>
                  <a:pt x="1572355" y="0"/>
                </a:moveTo>
                <a:lnTo>
                  <a:pt x="1393542" y="0"/>
                </a:lnTo>
                <a:lnTo>
                  <a:pt x="1392604" y="599"/>
                </a:lnTo>
                <a:lnTo>
                  <a:pt x="1355604" y="28248"/>
                </a:lnTo>
                <a:lnTo>
                  <a:pt x="1320782" y="58476"/>
                </a:lnTo>
                <a:lnTo>
                  <a:pt x="1288281" y="91139"/>
                </a:lnTo>
                <a:lnTo>
                  <a:pt x="1258247" y="126095"/>
                </a:lnTo>
                <a:lnTo>
                  <a:pt x="1230824" y="163202"/>
                </a:lnTo>
                <a:lnTo>
                  <a:pt x="1206157" y="202318"/>
                </a:lnTo>
                <a:lnTo>
                  <a:pt x="1572355" y="202318"/>
                </a:lnTo>
                <a:lnTo>
                  <a:pt x="1572355" y="0"/>
                </a:lnTo>
                <a:close/>
              </a:path>
            </a:pathLst>
          </a:custGeom>
          <a:solidFill>
            <a:srgbClr val="FFFFFF"/>
          </a:solidFill>
        </p:spPr>
        <p:txBody>
          <a:bodyPr wrap="square" lIns="0" tIns="0" rIns="0" bIns="0" rtlCol="0"/>
          <a:lstStyle/>
          <a:p>
            <a:endParaRPr/>
          </a:p>
        </p:txBody>
      </p:sp>
      <p:sp>
        <p:nvSpPr>
          <p:cNvPr id="18" name="bg object 18"/>
          <p:cNvSpPr/>
          <p:nvPr/>
        </p:nvSpPr>
        <p:spPr>
          <a:xfrm>
            <a:off x="10103840" y="51548"/>
            <a:ext cx="1326515" cy="1414145"/>
          </a:xfrm>
          <a:custGeom>
            <a:avLst/>
            <a:gdLst/>
            <a:ahLst/>
            <a:cxnLst/>
            <a:rect l="l" t="t" r="r" b="b"/>
            <a:pathLst>
              <a:path w="1326515" h="1414145">
                <a:moveTo>
                  <a:pt x="1326159" y="0"/>
                </a:moveTo>
                <a:lnTo>
                  <a:pt x="1254808" y="22793"/>
                </a:lnTo>
                <a:lnTo>
                  <a:pt x="1210134" y="43668"/>
                </a:lnTo>
                <a:lnTo>
                  <a:pt x="1167875" y="68515"/>
                </a:lnTo>
                <a:lnTo>
                  <a:pt x="1128279" y="97089"/>
                </a:lnTo>
                <a:lnTo>
                  <a:pt x="1091593" y="129148"/>
                </a:lnTo>
                <a:lnTo>
                  <a:pt x="1058066" y="164448"/>
                </a:lnTo>
                <a:lnTo>
                  <a:pt x="1027945" y="202745"/>
                </a:lnTo>
                <a:lnTo>
                  <a:pt x="1001478" y="243796"/>
                </a:lnTo>
                <a:lnTo>
                  <a:pt x="976120" y="239168"/>
                </a:lnTo>
                <a:lnTo>
                  <a:pt x="950567" y="235601"/>
                </a:lnTo>
                <a:lnTo>
                  <a:pt x="924590" y="233305"/>
                </a:lnTo>
                <a:lnTo>
                  <a:pt x="897961" y="232493"/>
                </a:lnTo>
                <a:lnTo>
                  <a:pt x="844663" y="235361"/>
                </a:lnTo>
                <a:lnTo>
                  <a:pt x="793009" y="243768"/>
                </a:lnTo>
                <a:lnTo>
                  <a:pt x="743302" y="257416"/>
                </a:lnTo>
                <a:lnTo>
                  <a:pt x="695846" y="276010"/>
                </a:lnTo>
                <a:lnTo>
                  <a:pt x="650946" y="299251"/>
                </a:lnTo>
                <a:lnTo>
                  <a:pt x="608907" y="326843"/>
                </a:lnTo>
                <a:lnTo>
                  <a:pt x="570031" y="358490"/>
                </a:lnTo>
                <a:lnTo>
                  <a:pt x="534625" y="393894"/>
                </a:lnTo>
                <a:lnTo>
                  <a:pt x="502991" y="432759"/>
                </a:lnTo>
                <a:lnTo>
                  <a:pt x="490570" y="432759"/>
                </a:lnTo>
                <a:lnTo>
                  <a:pt x="443280" y="435003"/>
                </a:lnTo>
                <a:lnTo>
                  <a:pt x="397271" y="441598"/>
                </a:lnTo>
                <a:lnTo>
                  <a:pt x="352748" y="452340"/>
                </a:lnTo>
                <a:lnTo>
                  <a:pt x="309916" y="467022"/>
                </a:lnTo>
                <a:lnTo>
                  <a:pt x="268979" y="485442"/>
                </a:lnTo>
                <a:lnTo>
                  <a:pt x="230141" y="507393"/>
                </a:lnTo>
                <a:lnTo>
                  <a:pt x="193607" y="532670"/>
                </a:lnTo>
                <a:lnTo>
                  <a:pt x="159582" y="561069"/>
                </a:lnTo>
                <a:lnTo>
                  <a:pt x="128270" y="592385"/>
                </a:lnTo>
                <a:lnTo>
                  <a:pt x="99876" y="626413"/>
                </a:lnTo>
                <a:lnTo>
                  <a:pt x="74604" y="662947"/>
                </a:lnTo>
                <a:lnTo>
                  <a:pt x="52659" y="701784"/>
                </a:lnTo>
                <a:lnTo>
                  <a:pt x="34245" y="742717"/>
                </a:lnTo>
                <a:lnTo>
                  <a:pt x="19567" y="785542"/>
                </a:lnTo>
                <a:lnTo>
                  <a:pt x="8830" y="830055"/>
                </a:lnTo>
                <a:lnTo>
                  <a:pt x="2237" y="876050"/>
                </a:lnTo>
                <a:lnTo>
                  <a:pt x="0" y="923322"/>
                </a:lnTo>
                <a:lnTo>
                  <a:pt x="2238" y="970610"/>
                </a:lnTo>
                <a:lnTo>
                  <a:pt x="8834" y="1016617"/>
                </a:lnTo>
                <a:lnTo>
                  <a:pt x="19575" y="1061138"/>
                </a:lnTo>
                <a:lnTo>
                  <a:pt x="34258" y="1103969"/>
                </a:lnTo>
                <a:lnTo>
                  <a:pt x="52678" y="1144905"/>
                </a:lnTo>
                <a:lnTo>
                  <a:pt x="74629" y="1183742"/>
                </a:lnTo>
                <a:lnTo>
                  <a:pt x="99906" y="1220275"/>
                </a:lnTo>
                <a:lnTo>
                  <a:pt x="128306" y="1254299"/>
                </a:lnTo>
                <a:lnTo>
                  <a:pt x="159622" y="1285610"/>
                </a:lnTo>
                <a:lnTo>
                  <a:pt x="193651" y="1314004"/>
                </a:lnTo>
                <a:lnTo>
                  <a:pt x="230186" y="1339276"/>
                </a:lnTo>
                <a:lnTo>
                  <a:pt x="269023" y="1361221"/>
                </a:lnTo>
                <a:lnTo>
                  <a:pt x="309958" y="1379634"/>
                </a:lnTo>
                <a:lnTo>
                  <a:pt x="352785" y="1394312"/>
                </a:lnTo>
                <a:lnTo>
                  <a:pt x="397299" y="1405049"/>
                </a:lnTo>
                <a:lnTo>
                  <a:pt x="443296" y="1411642"/>
                </a:lnTo>
                <a:lnTo>
                  <a:pt x="490570" y="1413980"/>
                </a:lnTo>
                <a:lnTo>
                  <a:pt x="1326159" y="1413924"/>
                </a:lnTo>
                <a:lnTo>
                  <a:pt x="1326159" y="0"/>
                </a:lnTo>
                <a:close/>
              </a:path>
            </a:pathLst>
          </a:custGeom>
          <a:solidFill>
            <a:srgbClr val="B8EEFC">
              <a:alpha val="22654"/>
            </a:srgbClr>
          </a:solidFill>
        </p:spPr>
        <p:txBody>
          <a:bodyPr wrap="square" lIns="0" tIns="0" rIns="0" bIns="0" rtlCol="0"/>
          <a:lstStyle/>
          <a:p>
            <a:endParaRPr/>
          </a:p>
        </p:txBody>
      </p:sp>
      <p:sp>
        <p:nvSpPr>
          <p:cNvPr id="19" name="bg object 19"/>
          <p:cNvSpPr/>
          <p:nvPr/>
        </p:nvSpPr>
        <p:spPr>
          <a:xfrm>
            <a:off x="0" y="0"/>
            <a:ext cx="1806575" cy="1412240"/>
          </a:xfrm>
          <a:custGeom>
            <a:avLst/>
            <a:gdLst/>
            <a:ahLst/>
            <a:cxnLst/>
            <a:rect l="l" t="t" r="r" b="b"/>
            <a:pathLst>
              <a:path w="1806575" h="1412240">
                <a:moveTo>
                  <a:pt x="577261" y="0"/>
                </a:moveTo>
                <a:lnTo>
                  <a:pt x="0" y="0"/>
                </a:lnTo>
                <a:lnTo>
                  <a:pt x="0" y="1411629"/>
                </a:lnTo>
                <a:lnTo>
                  <a:pt x="1292541" y="1411629"/>
                </a:lnTo>
                <a:lnTo>
                  <a:pt x="1339301" y="1409533"/>
                </a:lnTo>
                <a:lnTo>
                  <a:pt x="1384879" y="1403366"/>
                </a:lnTo>
                <a:lnTo>
                  <a:pt x="1429094" y="1393309"/>
                </a:lnTo>
                <a:lnTo>
                  <a:pt x="1471766" y="1379541"/>
                </a:lnTo>
                <a:lnTo>
                  <a:pt x="1512715" y="1362243"/>
                </a:lnTo>
                <a:lnTo>
                  <a:pt x="1551759" y="1341595"/>
                </a:lnTo>
                <a:lnTo>
                  <a:pt x="1588717" y="1317778"/>
                </a:lnTo>
                <a:lnTo>
                  <a:pt x="1623410" y="1290972"/>
                </a:lnTo>
                <a:lnTo>
                  <a:pt x="1655656" y="1261357"/>
                </a:lnTo>
                <a:lnTo>
                  <a:pt x="1685275" y="1229114"/>
                </a:lnTo>
                <a:lnTo>
                  <a:pt x="1712086" y="1194424"/>
                </a:lnTo>
                <a:lnTo>
                  <a:pt x="1735908" y="1157465"/>
                </a:lnTo>
                <a:lnTo>
                  <a:pt x="1756561" y="1118419"/>
                </a:lnTo>
                <a:lnTo>
                  <a:pt x="1773864" y="1077466"/>
                </a:lnTo>
                <a:lnTo>
                  <a:pt x="1787637" y="1034787"/>
                </a:lnTo>
                <a:lnTo>
                  <a:pt x="1797698" y="990561"/>
                </a:lnTo>
                <a:lnTo>
                  <a:pt x="1803867" y="944970"/>
                </a:lnTo>
                <a:lnTo>
                  <a:pt x="1805964" y="898193"/>
                </a:lnTo>
                <a:lnTo>
                  <a:pt x="1803868" y="851431"/>
                </a:lnTo>
                <a:lnTo>
                  <a:pt x="1797702" y="805851"/>
                </a:lnTo>
                <a:lnTo>
                  <a:pt x="1787645" y="761634"/>
                </a:lnTo>
                <a:lnTo>
                  <a:pt x="1773877" y="718961"/>
                </a:lnTo>
                <a:lnTo>
                  <a:pt x="1756580" y="678011"/>
                </a:lnTo>
                <a:lnTo>
                  <a:pt x="1735933" y="638966"/>
                </a:lnTo>
                <a:lnTo>
                  <a:pt x="1712117" y="602007"/>
                </a:lnTo>
                <a:lnTo>
                  <a:pt x="1685312" y="567313"/>
                </a:lnTo>
                <a:lnTo>
                  <a:pt x="1655699" y="535067"/>
                </a:lnTo>
                <a:lnTo>
                  <a:pt x="1623457" y="505447"/>
                </a:lnTo>
                <a:lnTo>
                  <a:pt x="1588767" y="478636"/>
                </a:lnTo>
                <a:lnTo>
                  <a:pt x="1551809" y="454813"/>
                </a:lnTo>
                <a:lnTo>
                  <a:pt x="1512764" y="434160"/>
                </a:lnTo>
                <a:lnTo>
                  <a:pt x="1471812" y="416857"/>
                </a:lnTo>
                <a:lnTo>
                  <a:pt x="1429134" y="403084"/>
                </a:lnTo>
                <a:lnTo>
                  <a:pt x="1384909" y="393023"/>
                </a:lnTo>
                <a:lnTo>
                  <a:pt x="1339318" y="386854"/>
                </a:lnTo>
                <a:lnTo>
                  <a:pt x="1292541" y="384757"/>
                </a:lnTo>
                <a:lnTo>
                  <a:pt x="1279536" y="384757"/>
                </a:lnTo>
                <a:lnTo>
                  <a:pt x="1249919" y="347991"/>
                </a:lnTo>
                <a:lnTo>
                  <a:pt x="1217079" y="314134"/>
                </a:lnTo>
                <a:lnTo>
                  <a:pt x="1181248" y="283412"/>
                </a:lnTo>
                <a:lnTo>
                  <a:pt x="1142656" y="256053"/>
                </a:lnTo>
                <a:lnTo>
                  <a:pt x="1101537" y="232281"/>
                </a:lnTo>
                <a:lnTo>
                  <a:pt x="1058123" y="212324"/>
                </a:lnTo>
                <a:lnTo>
                  <a:pt x="1012645" y="196409"/>
                </a:lnTo>
                <a:lnTo>
                  <a:pt x="974406" y="186993"/>
                </a:lnTo>
                <a:lnTo>
                  <a:pt x="757807" y="186993"/>
                </a:lnTo>
                <a:lnTo>
                  <a:pt x="732563" y="147502"/>
                </a:lnTo>
                <a:lnTo>
                  <a:pt x="704088" y="110416"/>
                </a:lnTo>
                <a:lnTo>
                  <a:pt x="672581" y="75929"/>
                </a:lnTo>
                <a:lnTo>
                  <a:pt x="638242" y="44239"/>
                </a:lnTo>
                <a:lnTo>
                  <a:pt x="601272" y="15543"/>
                </a:lnTo>
                <a:lnTo>
                  <a:pt x="577261" y="0"/>
                </a:lnTo>
                <a:close/>
              </a:path>
              <a:path w="1806575" h="1412240">
                <a:moveTo>
                  <a:pt x="866151" y="175169"/>
                </a:moveTo>
                <a:lnTo>
                  <a:pt x="838282" y="176018"/>
                </a:lnTo>
                <a:lnTo>
                  <a:pt x="811093" y="178419"/>
                </a:lnTo>
                <a:lnTo>
                  <a:pt x="784348" y="182151"/>
                </a:lnTo>
                <a:lnTo>
                  <a:pt x="757807" y="186993"/>
                </a:lnTo>
                <a:lnTo>
                  <a:pt x="974406" y="186993"/>
                </a:lnTo>
                <a:lnTo>
                  <a:pt x="965336" y="184760"/>
                </a:lnTo>
                <a:lnTo>
                  <a:pt x="916427" y="177605"/>
                </a:lnTo>
                <a:lnTo>
                  <a:pt x="866151" y="175169"/>
                </a:lnTo>
                <a:close/>
              </a:path>
            </a:pathLst>
          </a:custGeom>
          <a:solidFill>
            <a:srgbClr val="FFFFFF"/>
          </a:solidFill>
        </p:spPr>
        <p:txBody>
          <a:bodyPr wrap="square" lIns="0" tIns="0" rIns="0" bIns="0" rtlCol="0"/>
          <a:lstStyle/>
          <a:p>
            <a:endParaRPr/>
          </a:p>
        </p:txBody>
      </p:sp>
      <p:sp>
        <p:nvSpPr>
          <p:cNvPr id="20" name="bg object 20"/>
          <p:cNvSpPr/>
          <p:nvPr/>
        </p:nvSpPr>
        <p:spPr>
          <a:xfrm>
            <a:off x="0" y="60616"/>
            <a:ext cx="1560830" cy="1205865"/>
          </a:xfrm>
          <a:custGeom>
            <a:avLst/>
            <a:gdLst/>
            <a:ahLst/>
            <a:cxnLst/>
            <a:rect l="l" t="t" r="r" b="b"/>
            <a:pathLst>
              <a:path w="1560830" h="1205865">
                <a:moveTo>
                  <a:pt x="336099" y="0"/>
                </a:moveTo>
                <a:lnTo>
                  <a:pt x="288971" y="2475"/>
                </a:lnTo>
                <a:lnTo>
                  <a:pt x="243291" y="9762"/>
                </a:lnTo>
                <a:lnTo>
                  <a:pt x="199313" y="21599"/>
                </a:lnTo>
                <a:lnTo>
                  <a:pt x="157292" y="37736"/>
                </a:lnTo>
                <a:lnTo>
                  <a:pt x="117483" y="57921"/>
                </a:lnTo>
                <a:lnTo>
                  <a:pt x="80141" y="81904"/>
                </a:lnTo>
                <a:lnTo>
                  <a:pt x="45519" y="109433"/>
                </a:lnTo>
                <a:lnTo>
                  <a:pt x="13874" y="140257"/>
                </a:lnTo>
                <a:lnTo>
                  <a:pt x="0" y="156796"/>
                </a:lnTo>
                <a:lnTo>
                  <a:pt x="0" y="1205377"/>
                </a:lnTo>
                <a:lnTo>
                  <a:pt x="1147095" y="1205458"/>
                </a:lnTo>
                <a:lnTo>
                  <a:pt x="1195347" y="1202595"/>
                </a:lnTo>
                <a:lnTo>
                  <a:pt x="1241956" y="1194465"/>
                </a:lnTo>
                <a:lnTo>
                  <a:pt x="1286614" y="1181293"/>
                </a:lnTo>
                <a:lnTo>
                  <a:pt x="1329012" y="1163387"/>
                </a:lnTo>
                <a:lnTo>
                  <a:pt x="1368839" y="1141056"/>
                </a:lnTo>
                <a:lnTo>
                  <a:pt x="1405788" y="1114608"/>
                </a:lnTo>
                <a:lnTo>
                  <a:pt x="1439548" y="1084353"/>
                </a:lnTo>
                <a:lnTo>
                  <a:pt x="1469810" y="1050599"/>
                </a:lnTo>
                <a:lnTo>
                  <a:pt x="1496265" y="1013654"/>
                </a:lnTo>
                <a:lnTo>
                  <a:pt x="1518603" y="973827"/>
                </a:lnTo>
                <a:lnTo>
                  <a:pt x="1536516" y="931427"/>
                </a:lnTo>
                <a:lnTo>
                  <a:pt x="1549694" y="886762"/>
                </a:lnTo>
                <a:lnTo>
                  <a:pt x="1557827" y="840141"/>
                </a:lnTo>
                <a:lnTo>
                  <a:pt x="1560601" y="791874"/>
                </a:lnTo>
                <a:lnTo>
                  <a:pt x="1557829" y="743622"/>
                </a:lnTo>
                <a:lnTo>
                  <a:pt x="1549699" y="697013"/>
                </a:lnTo>
                <a:lnTo>
                  <a:pt x="1536526" y="652355"/>
                </a:lnTo>
                <a:lnTo>
                  <a:pt x="1518619" y="609957"/>
                </a:lnTo>
                <a:lnTo>
                  <a:pt x="1496287" y="570130"/>
                </a:lnTo>
                <a:lnTo>
                  <a:pt x="1469838" y="533181"/>
                </a:lnTo>
                <a:lnTo>
                  <a:pt x="1439581" y="499421"/>
                </a:lnTo>
                <a:lnTo>
                  <a:pt x="1405825" y="469159"/>
                </a:lnTo>
                <a:lnTo>
                  <a:pt x="1368879" y="442704"/>
                </a:lnTo>
                <a:lnTo>
                  <a:pt x="1329051" y="420366"/>
                </a:lnTo>
                <a:lnTo>
                  <a:pt x="1286650" y="402453"/>
                </a:lnTo>
                <a:lnTo>
                  <a:pt x="1241984" y="389275"/>
                </a:lnTo>
                <a:lnTo>
                  <a:pt x="1195363" y="381142"/>
                </a:lnTo>
                <a:lnTo>
                  <a:pt x="1147095" y="378362"/>
                </a:lnTo>
                <a:lnTo>
                  <a:pt x="1136630" y="378362"/>
                </a:lnTo>
                <a:lnTo>
                  <a:pt x="1106399" y="341709"/>
                </a:lnTo>
                <a:lnTo>
                  <a:pt x="1072185" y="308787"/>
                </a:lnTo>
                <a:lnTo>
                  <a:pt x="1034353" y="279954"/>
                </a:lnTo>
                <a:lnTo>
                  <a:pt x="993268" y="255564"/>
                </a:lnTo>
                <a:lnTo>
                  <a:pt x="949295" y="235974"/>
                </a:lnTo>
                <a:lnTo>
                  <a:pt x="902799" y="221540"/>
                </a:lnTo>
                <a:lnTo>
                  <a:pt x="854146" y="212619"/>
                </a:lnTo>
                <a:lnTo>
                  <a:pt x="803700" y="209566"/>
                </a:lnTo>
                <a:lnTo>
                  <a:pt x="781255" y="210250"/>
                </a:lnTo>
                <a:lnTo>
                  <a:pt x="759359" y="212184"/>
                </a:lnTo>
                <a:lnTo>
                  <a:pt x="737819" y="215186"/>
                </a:lnTo>
                <a:lnTo>
                  <a:pt x="716438" y="219078"/>
                </a:lnTo>
                <a:lnTo>
                  <a:pt x="688743" y="177096"/>
                </a:lnTo>
                <a:lnTo>
                  <a:pt x="656518" y="138649"/>
                </a:lnTo>
                <a:lnTo>
                  <a:pt x="620143" y="104112"/>
                </a:lnTo>
                <a:lnTo>
                  <a:pt x="580000" y="73859"/>
                </a:lnTo>
                <a:lnTo>
                  <a:pt x="536470" y="48266"/>
                </a:lnTo>
                <a:lnTo>
                  <a:pt x="489933" y="27708"/>
                </a:lnTo>
                <a:lnTo>
                  <a:pt x="440772" y="12559"/>
                </a:lnTo>
                <a:lnTo>
                  <a:pt x="389367" y="3195"/>
                </a:lnTo>
                <a:lnTo>
                  <a:pt x="336099" y="0"/>
                </a:lnTo>
                <a:close/>
              </a:path>
            </a:pathLst>
          </a:custGeom>
          <a:solidFill>
            <a:srgbClr val="EEF8FC">
              <a:alpha val="77481"/>
            </a:srgbClr>
          </a:solidFill>
        </p:spPr>
        <p:txBody>
          <a:bodyPr wrap="square" lIns="0" tIns="0" rIns="0" bIns="0" rtlCol="0"/>
          <a:lstStyle/>
          <a:p>
            <a:endParaRPr/>
          </a:p>
        </p:txBody>
      </p:sp>
      <p:sp>
        <p:nvSpPr>
          <p:cNvPr id="21" name="bg object 21"/>
          <p:cNvSpPr/>
          <p:nvPr/>
        </p:nvSpPr>
        <p:spPr>
          <a:xfrm>
            <a:off x="0" y="2382837"/>
            <a:ext cx="11430000" cy="4046854"/>
          </a:xfrm>
          <a:custGeom>
            <a:avLst/>
            <a:gdLst/>
            <a:ahLst/>
            <a:cxnLst/>
            <a:rect l="l" t="t" r="r" b="b"/>
            <a:pathLst>
              <a:path w="11430000" h="4046854">
                <a:moveTo>
                  <a:pt x="11430000" y="0"/>
                </a:moveTo>
                <a:lnTo>
                  <a:pt x="0" y="0"/>
                </a:lnTo>
                <a:lnTo>
                  <a:pt x="0" y="4046537"/>
                </a:lnTo>
                <a:lnTo>
                  <a:pt x="11430000" y="4046537"/>
                </a:lnTo>
                <a:lnTo>
                  <a:pt x="11430000" y="0"/>
                </a:lnTo>
                <a:close/>
              </a:path>
            </a:pathLst>
          </a:custGeom>
          <a:solidFill>
            <a:srgbClr val="5B9BEB"/>
          </a:solidFill>
        </p:spPr>
        <p:txBody>
          <a:bodyPr wrap="square" lIns="0" tIns="0" rIns="0" bIns="0" rtlCol="0"/>
          <a:lstStyle/>
          <a:p>
            <a:endParaRPr/>
          </a:p>
        </p:txBody>
      </p:sp>
      <p:pic>
        <p:nvPicPr>
          <p:cNvPr id="22" name="bg object 22"/>
          <p:cNvPicPr/>
          <p:nvPr/>
        </p:nvPicPr>
        <p:blipFill>
          <a:blip r:embed="rId2" cstate="print"/>
          <a:stretch>
            <a:fillRect/>
          </a:stretch>
        </p:blipFill>
        <p:spPr>
          <a:xfrm>
            <a:off x="1260689" y="1797357"/>
            <a:ext cx="10169310" cy="1077265"/>
          </a:xfrm>
          <a:prstGeom prst="rect">
            <a:avLst/>
          </a:prstGeom>
        </p:spPr>
      </p:pic>
      <p:pic>
        <p:nvPicPr>
          <p:cNvPr id="23" name="bg object 23"/>
          <p:cNvPicPr/>
          <p:nvPr/>
        </p:nvPicPr>
        <p:blipFill>
          <a:blip r:embed="rId3" cstate="print"/>
          <a:stretch>
            <a:fillRect/>
          </a:stretch>
        </p:blipFill>
        <p:spPr>
          <a:xfrm>
            <a:off x="9979131" y="2913994"/>
            <a:ext cx="85623" cy="85623"/>
          </a:xfrm>
          <a:prstGeom prst="rect">
            <a:avLst/>
          </a:prstGeom>
        </p:spPr>
      </p:pic>
      <p:pic>
        <p:nvPicPr>
          <p:cNvPr id="24" name="bg object 24"/>
          <p:cNvPicPr/>
          <p:nvPr/>
        </p:nvPicPr>
        <p:blipFill>
          <a:blip r:embed="rId4" cstate="print"/>
          <a:stretch>
            <a:fillRect/>
          </a:stretch>
        </p:blipFill>
        <p:spPr>
          <a:xfrm>
            <a:off x="9745084" y="3194820"/>
            <a:ext cx="85623" cy="85623"/>
          </a:xfrm>
          <a:prstGeom prst="rect">
            <a:avLst/>
          </a:prstGeom>
        </p:spPr>
      </p:pic>
      <p:pic>
        <p:nvPicPr>
          <p:cNvPr id="25" name="bg object 25"/>
          <p:cNvPicPr/>
          <p:nvPr/>
        </p:nvPicPr>
        <p:blipFill>
          <a:blip r:embed="rId5" cstate="print"/>
          <a:stretch>
            <a:fillRect/>
          </a:stretch>
        </p:blipFill>
        <p:spPr>
          <a:xfrm>
            <a:off x="10638147" y="3689704"/>
            <a:ext cx="85623" cy="85623"/>
          </a:xfrm>
          <a:prstGeom prst="rect">
            <a:avLst/>
          </a:prstGeom>
        </p:spPr>
      </p:pic>
      <p:pic>
        <p:nvPicPr>
          <p:cNvPr id="26" name="bg object 26"/>
          <p:cNvPicPr/>
          <p:nvPr/>
        </p:nvPicPr>
        <p:blipFill>
          <a:blip r:embed="rId4" cstate="print"/>
          <a:stretch>
            <a:fillRect/>
          </a:stretch>
        </p:blipFill>
        <p:spPr>
          <a:xfrm>
            <a:off x="10091311" y="3792344"/>
            <a:ext cx="85623" cy="85623"/>
          </a:xfrm>
          <a:prstGeom prst="rect">
            <a:avLst/>
          </a:prstGeom>
        </p:spPr>
      </p:pic>
      <p:pic>
        <p:nvPicPr>
          <p:cNvPr id="27" name="bg object 27"/>
          <p:cNvPicPr/>
          <p:nvPr/>
        </p:nvPicPr>
        <p:blipFill>
          <a:blip r:embed="rId3" cstate="print"/>
          <a:stretch>
            <a:fillRect/>
          </a:stretch>
        </p:blipFill>
        <p:spPr>
          <a:xfrm>
            <a:off x="8726805" y="3151999"/>
            <a:ext cx="85623" cy="85623"/>
          </a:xfrm>
          <a:prstGeom prst="rect">
            <a:avLst/>
          </a:prstGeom>
        </p:spPr>
      </p:pic>
      <p:pic>
        <p:nvPicPr>
          <p:cNvPr id="28" name="bg object 28"/>
          <p:cNvPicPr/>
          <p:nvPr/>
        </p:nvPicPr>
        <p:blipFill>
          <a:blip r:embed="rId5" cstate="print"/>
          <a:stretch>
            <a:fillRect/>
          </a:stretch>
        </p:blipFill>
        <p:spPr>
          <a:xfrm>
            <a:off x="8519495" y="2682280"/>
            <a:ext cx="85623" cy="85623"/>
          </a:xfrm>
          <a:prstGeom prst="rect">
            <a:avLst/>
          </a:prstGeom>
        </p:spPr>
      </p:pic>
      <p:pic>
        <p:nvPicPr>
          <p:cNvPr id="29" name="bg object 29"/>
          <p:cNvPicPr/>
          <p:nvPr/>
        </p:nvPicPr>
        <p:blipFill>
          <a:blip r:embed="rId5" cstate="print"/>
          <a:stretch>
            <a:fillRect/>
          </a:stretch>
        </p:blipFill>
        <p:spPr>
          <a:xfrm>
            <a:off x="9448378" y="2785530"/>
            <a:ext cx="85623" cy="85623"/>
          </a:xfrm>
          <a:prstGeom prst="rect">
            <a:avLst/>
          </a:prstGeom>
        </p:spPr>
      </p:pic>
      <p:pic>
        <p:nvPicPr>
          <p:cNvPr id="30" name="bg object 30"/>
          <p:cNvPicPr/>
          <p:nvPr/>
        </p:nvPicPr>
        <p:blipFill>
          <a:blip r:embed="rId3" cstate="print"/>
          <a:stretch>
            <a:fillRect/>
          </a:stretch>
        </p:blipFill>
        <p:spPr>
          <a:xfrm>
            <a:off x="9405608" y="3646882"/>
            <a:ext cx="85623" cy="85623"/>
          </a:xfrm>
          <a:prstGeom prst="rect">
            <a:avLst/>
          </a:prstGeom>
        </p:spPr>
      </p:pic>
      <p:pic>
        <p:nvPicPr>
          <p:cNvPr id="31" name="bg object 31"/>
          <p:cNvPicPr/>
          <p:nvPr/>
        </p:nvPicPr>
        <p:blipFill>
          <a:blip r:embed="rId3" cstate="print"/>
          <a:stretch>
            <a:fillRect/>
          </a:stretch>
        </p:blipFill>
        <p:spPr>
          <a:xfrm>
            <a:off x="8769576" y="3341246"/>
            <a:ext cx="85623" cy="85623"/>
          </a:xfrm>
          <a:prstGeom prst="rect">
            <a:avLst/>
          </a:prstGeom>
        </p:spPr>
      </p:pic>
      <p:pic>
        <p:nvPicPr>
          <p:cNvPr id="32" name="bg object 32"/>
          <p:cNvPicPr/>
          <p:nvPr/>
        </p:nvPicPr>
        <p:blipFill>
          <a:blip r:embed="rId5" cstate="print"/>
          <a:stretch>
            <a:fillRect/>
          </a:stretch>
        </p:blipFill>
        <p:spPr>
          <a:xfrm>
            <a:off x="8242627" y="3928317"/>
            <a:ext cx="85623" cy="85623"/>
          </a:xfrm>
          <a:prstGeom prst="rect">
            <a:avLst/>
          </a:prstGeom>
        </p:spPr>
      </p:pic>
      <p:pic>
        <p:nvPicPr>
          <p:cNvPr id="33" name="bg object 33"/>
          <p:cNvPicPr/>
          <p:nvPr/>
        </p:nvPicPr>
        <p:blipFill>
          <a:blip r:embed="rId4" cstate="print"/>
          <a:stretch>
            <a:fillRect/>
          </a:stretch>
        </p:blipFill>
        <p:spPr>
          <a:xfrm>
            <a:off x="8407317" y="3426889"/>
            <a:ext cx="85623" cy="85623"/>
          </a:xfrm>
          <a:prstGeom prst="rect">
            <a:avLst/>
          </a:prstGeom>
        </p:spPr>
      </p:pic>
      <p:pic>
        <p:nvPicPr>
          <p:cNvPr id="34" name="bg object 34"/>
          <p:cNvPicPr/>
          <p:nvPr/>
        </p:nvPicPr>
        <p:blipFill>
          <a:blip r:embed="rId5" cstate="print"/>
          <a:stretch>
            <a:fillRect/>
          </a:stretch>
        </p:blipFill>
        <p:spPr>
          <a:xfrm>
            <a:off x="7813903" y="3194820"/>
            <a:ext cx="85623" cy="85623"/>
          </a:xfrm>
          <a:prstGeom prst="rect">
            <a:avLst/>
          </a:prstGeom>
        </p:spPr>
      </p:pic>
      <p:pic>
        <p:nvPicPr>
          <p:cNvPr id="35" name="bg object 35"/>
          <p:cNvPicPr/>
          <p:nvPr/>
        </p:nvPicPr>
        <p:blipFill>
          <a:blip r:embed="rId5" cstate="print"/>
          <a:stretch>
            <a:fillRect/>
          </a:stretch>
        </p:blipFill>
        <p:spPr>
          <a:xfrm>
            <a:off x="7669254" y="3979256"/>
            <a:ext cx="85623" cy="85623"/>
          </a:xfrm>
          <a:prstGeom prst="rect">
            <a:avLst/>
          </a:prstGeom>
        </p:spPr>
      </p:pic>
      <p:pic>
        <p:nvPicPr>
          <p:cNvPr id="36" name="bg object 36"/>
          <p:cNvPicPr/>
          <p:nvPr/>
        </p:nvPicPr>
        <p:blipFill>
          <a:blip r:embed="rId4" cstate="print"/>
          <a:stretch>
            <a:fillRect/>
          </a:stretch>
        </p:blipFill>
        <p:spPr>
          <a:xfrm>
            <a:off x="7478180" y="2639460"/>
            <a:ext cx="85623" cy="85623"/>
          </a:xfrm>
          <a:prstGeom prst="rect">
            <a:avLst/>
          </a:prstGeom>
        </p:spPr>
      </p:pic>
      <p:pic>
        <p:nvPicPr>
          <p:cNvPr id="37" name="bg object 37"/>
          <p:cNvPicPr/>
          <p:nvPr/>
        </p:nvPicPr>
        <p:blipFill>
          <a:blip r:embed="rId5" cstate="print"/>
          <a:stretch>
            <a:fillRect/>
          </a:stretch>
        </p:blipFill>
        <p:spPr>
          <a:xfrm>
            <a:off x="7537237" y="3042408"/>
            <a:ext cx="85623" cy="85623"/>
          </a:xfrm>
          <a:prstGeom prst="rect">
            <a:avLst/>
          </a:prstGeom>
        </p:spPr>
      </p:pic>
      <p:pic>
        <p:nvPicPr>
          <p:cNvPr id="38" name="bg object 38"/>
          <p:cNvPicPr/>
          <p:nvPr/>
        </p:nvPicPr>
        <p:blipFill>
          <a:blip r:embed="rId5" cstate="print"/>
          <a:stretch>
            <a:fillRect/>
          </a:stretch>
        </p:blipFill>
        <p:spPr>
          <a:xfrm>
            <a:off x="7197760" y="3384067"/>
            <a:ext cx="85623" cy="85623"/>
          </a:xfrm>
          <a:prstGeom prst="rect">
            <a:avLst/>
          </a:prstGeom>
        </p:spPr>
      </p:pic>
      <p:pic>
        <p:nvPicPr>
          <p:cNvPr id="39" name="bg object 39"/>
          <p:cNvPicPr/>
          <p:nvPr/>
        </p:nvPicPr>
        <p:blipFill>
          <a:blip r:embed="rId5" cstate="print"/>
          <a:stretch>
            <a:fillRect/>
          </a:stretch>
        </p:blipFill>
        <p:spPr>
          <a:xfrm>
            <a:off x="8216041" y="3042408"/>
            <a:ext cx="85623" cy="85623"/>
          </a:xfrm>
          <a:prstGeom prst="rect">
            <a:avLst/>
          </a:prstGeom>
        </p:spPr>
      </p:pic>
      <p:pic>
        <p:nvPicPr>
          <p:cNvPr id="40" name="bg object 40"/>
          <p:cNvPicPr/>
          <p:nvPr/>
        </p:nvPicPr>
        <p:blipFill>
          <a:blip r:embed="rId3" cstate="print"/>
          <a:stretch>
            <a:fillRect/>
          </a:stretch>
        </p:blipFill>
        <p:spPr>
          <a:xfrm>
            <a:off x="9257356" y="3194820"/>
            <a:ext cx="85623" cy="85623"/>
          </a:xfrm>
          <a:prstGeom prst="rect">
            <a:avLst/>
          </a:prstGeom>
        </p:spPr>
      </p:pic>
      <p:pic>
        <p:nvPicPr>
          <p:cNvPr id="41" name="bg object 41"/>
          <p:cNvPicPr/>
          <p:nvPr/>
        </p:nvPicPr>
        <p:blipFill>
          <a:blip r:embed="rId5" cstate="print"/>
          <a:stretch>
            <a:fillRect/>
          </a:stretch>
        </p:blipFill>
        <p:spPr>
          <a:xfrm>
            <a:off x="7197760" y="2956765"/>
            <a:ext cx="85623" cy="85623"/>
          </a:xfrm>
          <a:prstGeom prst="rect">
            <a:avLst/>
          </a:prstGeom>
        </p:spPr>
      </p:pic>
      <p:pic>
        <p:nvPicPr>
          <p:cNvPr id="42" name="bg object 42"/>
          <p:cNvPicPr/>
          <p:nvPr/>
        </p:nvPicPr>
        <p:blipFill>
          <a:blip r:embed="rId5" cstate="print"/>
          <a:stretch>
            <a:fillRect/>
          </a:stretch>
        </p:blipFill>
        <p:spPr>
          <a:xfrm>
            <a:off x="7685489" y="3280412"/>
            <a:ext cx="85623" cy="85623"/>
          </a:xfrm>
          <a:prstGeom prst="rect">
            <a:avLst/>
          </a:prstGeom>
        </p:spPr>
      </p:pic>
      <p:pic>
        <p:nvPicPr>
          <p:cNvPr id="43" name="bg object 43"/>
          <p:cNvPicPr/>
          <p:nvPr/>
        </p:nvPicPr>
        <p:blipFill>
          <a:blip r:embed="rId4" cstate="print"/>
          <a:stretch>
            <a:fillRect/>
          </a:stretch>
        </p:blipFill>
        <p:spPr>
          <a:xfrm>
            <a:off x="7626432" y="3616135"/>
            <a:ext cx="85623" cy="85623"/>
          </a:xfrm>
          <a:prstGeom prst="rect">
            <a:avLst/>
          </a:prstGeom>
        </p:spPr>
      </p:pic>
      <p:pic>
        <p:nvPicPr>
          <p:cNvPr id="44" name="bg object 44"/>
          <p:cNvPicPr/>
          <p:nvPr/>
        </p:nvPicPr>
        <p:blipFill>
          <a:blip r:embed="rId5" cstate="print"/>
          <a:stretch>
            <a:fillRect/>
          </a:stretch>
        </p:blipFill>
        <p:spPr>
          <a:xfrm>
            <a:off x="10743577" y="3969515"/>
            <a:ext cx="85623" cy="85623"/>
          </a:xfrm>
          <a:prstGeom prst="rect">
            <a:avLst/>
          </a:prstGeom>
        </p:spPr>
      </p:pic>
      <p:pic>
        <p:nvPicPr>
          <p:cNvPr id="45" name="bg object 45"/>
          <p:cNvPicPr/>
          <p:nvPr/>
        </p:nvPicPr>
        <p:blipFill>
          <a:blip r:embed="rId5" cstate="print"/>
          <a:stretch>
            <a:fillRect/>
          </a:stretch>
        </p:blipFill>
        <p:spPr>
          <a:xfrm>
            <a:off x="10318457" y="2913994"/>
            <a:ext cx="85623" cy="85623"/>
          </a:xfrm>
          <a:prstGeom prst="rect">
            <a:avLst/>
          </a:prstGeom>
        </p:spPr>
      </p:pic>
      <p:pic>
        <p:nvPicPr>
          <p:cNvPr id="46" name="bg object 46"/>
          <p:cNvPicPr/>
          <p:nvPr/>
        </p:nvPicPr>
        <p:blipFill>
          <a:blip r:embed="rId5" cstate="print"/>
          <a:stretch>
            <a:fillRect/>
          </a:stretch>
        </p:blipFill>
        <p:spPr>
          <a:xfrm>
            <a:off x="10318457" y="3280412"/>
            <a:ext cx="85623" cy="85623"/>
          </a:xfrm>
          <a:prstGeom prst="rect">
            <a:avLst/>
          </a:prstGeom>
        </p:spPr>
      </p:pic>
      <p:pic>
        <p:nvPicPr>
          <p:cNvPr id="47" name="bg object 47"/>
          <p:cNvPicPr/>
          <p:nvPr/>
        </p:nvPicPr>
        <p:blipFill>
          <a:blip r:embed="rId5" cstate="print"/>
          <a:stretch>
            <a:fillRect/>
          </a:stretch>
        </p:blipFill>
        <p:spPr>
          <a:xfrm>
            <a:off x="8878811" y="3979256"/>
            <a:ext cx="85623" cy="85623"/>
          </a:xfrm>
          <a:prstGeom prst="rect">
            <a:avLst/>
          </a:prstGeom>
        </p:spPr>
      </p:pic>
      <p:pic>
        <p:nvPicPr>
          <p:cNvPr id="48" name="bg object 48"/>
          <p:cNvPicPr/>
          <p:nvPr/>
        </p:nvPicPr>
        <p:blipFill>
          <a:blip r:embed="rId5" cstate="print"/>
          <a:stretch>
            <a:fillRect/>
          </a:stretch>
        </p:blipFill>
        <p:spPr>
          <a:xfrm>
            <a:off x="10318457" y="3512482"/>
            <a:ext cx="85623" cy="85623"/>
          </a:xfrm>
          <a:prstGeom prst="rect">
            <a:avLst/>
          </a:prstGeom>
        </p:spPr>
      </p:pic>
      <p:pic>
        <p:nvPicPr>
          <p:cNvPr id="49" name="bg object 49"/>
          <p:cNvPicPr/>
          <p:nvPr/>
        </p:nvPicPr>
        <p:blipFill>
          <a:blip r:embed="rId5" cstate="print"/>
          <a:stretch>
            <a:fillRect/>
          </a:stretch>
        </p:blipFill>
        <p:spPr>
          <a:xfrm>
            <a:off x="10318457" y="4114418"/>
            <a:ext cx="85623" cy="85623"/>
          </a:xfrm>
          <a:prstGeom prst="rect">
            <a:avLst/>
          </a:prstGeom>
        </p:spPr>
      </p:pic>
      <p:pic>
        <p:nvPicPr>
          <p:cNvPr id="50" name="bg object 50"/>
          <p:cNvPicPr/>
          <p:nvPr/>
        </p:nvPicPr>
        <p:blipFill>
          <a:blip r:embed="rId5" cstate="print"/>
          <a:stretch>
            <a:fillRect/>
          </a:stretch>
        </p:blipFill>
        <p:spPr>
          <a:xfrm>
            <a:off x="9787907" y="4071597"/>
            <a:ext cx="85623" cy="85623"/>
          </a:xfrm>
          <a:prstGeom prst="rect">
            <a:avLst/>
          </a:prstGeom>
        </p:spPr>
      </p:pic>
      <p:pic>
        <p:nvPicPr>
          <p:cNvPr id="51" name="bg object 51"/>
          <p:cNvPicPr/>
          <p:nvPr/>
        </p:nvPicPr>
        <p:blipFill>
          <a:blip r:embed="rId6" cstate="print"/>
          <a:stretch>
            <a:fillRect/>
          </a:stretch>
        </p:blipFill>
        <p:spPr>
          <a:xfrm>
            <a:off x="9596833" y="4383930"/>
            <a:ext cx="85623" cy="85623"/>
          </a:xfrm>
          <a:prstGeom prst="rect">
            <a:avLst/>
          </a:prstGeom>
        </p:spPr>
      </p:pic>
      <p:pic>
        <p:nvPicPr>
          <p:cNvPr id="52" name="bg object 52"/>
          <p:cNvPicPr/>
          <p:nvPr/>
        </p:nvPicPr>
        <p:blipFill>
          <a:blip r:embed="rId3" cstate="print"/>
          <a:stretch>
            <a:fillRect/>
          </a:stretch>
        </p:blipFill>
        <p:spPr>
          <a:xfrm>
            <a:off x="9893540" y="3646882"/>
            <a:ext cx="85623" cy="85623"/>
          </a:xfrm>
          <a:prstGeom prst="rect">
            <a:avLst/>
          </a:prstGeom>
        </p:spPr>
      </p:pic>
      <p:pic>
        <p:nvPicPr>
          <p:cNvPr id="53" name="bg object 53"/>
          <p:cNvPicPr/>
          <p:nvPr/>
        </p:nvPicPr>
        <p:blipFill>
          <a:blip r:embed="rId5" cstate="print"/>
          <a:stretch>
            <a:fillRect/>
          </a:stretch>
        </p:blipFill>
        <p:spPr>
          <a:xfrm>
            <a:off x="9214534" y="4122740"/>
            <a:ext cx="85623" cy="85623"/>
          </a:xfrm>
          <a:prstGeom prst="rect">
            <a:avLst/>
          </a:prstGeom>
        </p:spPr>
      </p:pic>
      <p:pic>
        <p:nvPicPr>
          <p:cNvPr id="54" name="bg object 54"/>
          <p:cNvPicPr/>
          <p:nvPr/>
        </p:nvPicPr>
        <p:blipFill>
          <a:blip r:embed="rId5" cstate="print"/>
          <a:stretch>
            <a:fillRect/>
          </a:stretch>
        </p:blipFill>
        <p:spPr>
          <a:xfrm>
            <a:off x="8921582" y="2828351"/>
            <a:ext cx="85623" cy="85623"/>
          </a:xfrm>
          <a:prstGeom prst="rect">
            <a:avLst/>
          </a:prstGeom>
        </p:spPr>
      </p:pic>
      <p:pic>
        <p:nvPicPr>
          <p:cNvPr id="55" name="bg object 55"/>
          <p:cNvPicPr/>
          <p:nvPr/>
        </p:nvPicPr>
        <p:blipFill>
          <a:blip r:embed="rId5" cstate="print"/>
          <a:stretch>
            <a:fillRect/>
          </a:stretch>
        </p:blipFill>
        <p:spPr>
          <a:xfrm>
            <a:off x="9666189" y="2871172"/>
            <a:ext cx="85623" cy="85623"/>
          </a:xfrm>
          <a:prstGeom prst="rect">
            <a:avLst/>
          </a:prstGeom>
        </p:spPr>
      </p:pic>
      <p:pic>
        <p:nvPicPr>
          <p:cNvPr id="56" name="bg object 56"/>
          <p:cNvPicPr/>
          <p:nvPr/>
        </p:nvPicPr>
        <p:blipFill>
          <a:blip r:embed="rId5" cstate="print"/>
          <a:stretch>
            <a:fillRect/>
          </a:stretch>
        </p:blipFill>
        <p:spPr>
          <a:xfrm>
            <a:off x="8641161" y="4173678"/>
            <a:ext cx="85623" cy="85623"/>
          </a:xfrm>
          <a:prstGeom prst="rect">
            <a:avLst/>
          </a:prstGeom>
        </p:spPr>
      </p:pic>
      <p:pic>
        <p:nvPicPr>
          <p:cNvPr id="57" name="bg object 57"/>
          <p:cNvPicPr/>
          <p:nvPr/>
        </p:nvPicPr>
        <p:blipFill>
          <a:blip r:embed="rId6" cstate="print"/>
          <a:stretch>
            <a:fillRect/>
          </a:stretch>
        </p:blipFill>
        <p:spPr>
          <a:xfrm>
            <a:off x="7876562" y="4383930"/>
            <a:ext cx="85623" cy="85623"/>
          </a:xfrm>
          <a:prstGeom prst="rect">
            <a:avLst/>
          </a:prstGeom>
        </p:spPr>
      </p:pic>
      <p:pic>
        <p:nvPicPr>
          <p:cNvPr id="58" name="bg object 58"/>
          <p:cNvPicPr/>
          <p:nvPr/>
        </p:nvPicPr>
        <p:blipFill>
          <a:blip r:embed="rId5" cstate="print"/>
          <a:stretch>
            <a:fillRect/>
          </a:stretch>
        </p:blipFill>
        <p:spPr>
          <a:xfrm>
            <a:off x="7197760" y="4315740"/>
            <a:ext cx="85623" cy="85623"/>
          </a:xfrm>
          <a:prstGeom prst="rect">
            <a:avLst/>
          </a:prstGeom>
        </p:spPr>
      </p:pic>
      <p:pic>
        <p:nvPicPr>
          <p:cNvPr id="59" name="bg object 59"/>
          <p:cNvPicPr/>
          <p:nvPr/>
        </p:nvPicPr>
        <p:blipFill>
          <a:blip r:embed="rId5" cstate="print"/>
          <a:stretch>
            <a:fillRect/>
          </a:stretch>
        </p:blipFill>
        <p:spPr>
          <a:xfrm>
            <a:off x="7919384" y="3834963"/>
            <a:ext cx="85623" cy="85623"/>
          </a:xfrm>
          <a:prstGeom prst="rect">
            <a:avLst/>
          </a:prstGeom>
        </p:spPr>
      </p:pic>
      <p:pic>
        <p:nvPicPr>
          <p:cNvPr id="60" name="bg object 60"/>
          <p:cNvPicPr/>
          <p:nvPr/>
        </p:nvPicPr>
        <p:blipFill>
          <a:blip r:embed="rId5" cstate="print"/>
          <a:stretch>
            <a:fillRect/>
          </a:stretch>
        </p:blipFill>
        <p:spPr>
          <a:xfrm>
            <a:off x="7303190" y="3616135"/>
            <a:ext cx="85623" cy="85623"/>
          </a:xfrm>
          <a:prstGeom prst="rect">
            <a:avLst/>
          </a:prstGeom>
        </p:spPr>
      </p:pic>
      <p:pic>
        <p:nvPicPr>
          <p:cNvPr id="61" name="bg object 61"/>
          <p:cNvPicPr/>
          <p:nvPr/>
        </p:nvPicPr>
        <p:blipFill>
          <a:blip r:embed="rId5" cstate="print"/>
          <a:stretch>
            <a:fillRect/>
          </a:stretch>
        </p:blipFill>
        <p:spPr>
          <a:xfrm>
            <a:off x="7303190" y="3936435"/>
            <a:ext cx="85623" cy="85623"/>
          </a:xfrm>
          <a:prstGeom prst="rect">
            <a:avLst/>
          </a:prstGeom>
        </p:spPr>
      </p:pic>
      <p:pic>
        <p:nvPicPr>
          <p:cNvPr id="62" name="bg object 62"/>
          <p:cNvPicPr/>
          <p:nvPr/>
        </p:nvPicPr>
        <p:blipFill>
          <a:blip r:embed="rId7" cstate="print"/>
          <a:stretch>
            <a:fillRect/>
          </a:stretch>
        </p:blipFill>
        <p:spPr>
          <a:xfrm>
            <a:off x="9342948" y="3926744"/>
            <a:ext cx="85623" cy="85623"/>
          </a:xfrm>
          <a:prstGeom prst="rect">
            <a:avLst/>
          </a:prstGeom>
        </p:spPr>
      </p:pic>
      <p:pic>
        <p:nvPicPr>
          <p:cNvPr id="63" name="bg object 63"/>
          <p:cNvPicPr/>
          <p:nvPr/>
        </p:nvPicPr>
        <p:blipFill>
          <a:blip r:embed="rId3" cstate="print"/>
          <a:stretch>
            <a:fillRect/>
          </a:stretch>
        </p:blipFill>
        <p:spPr>
          <a:xfrm>
            <a:off x="7712076" y="5096219"/>
            <a:ext cx="85623" cy="85623"/>
          </a:xfrm>
          <a:prstGeom prst="rect">
            <a:avLst/>
          </a:prstGeom>
        </p:spPr>
      </p:pic>
      <p:pic>
        <p:nvPicPr>
          <p:cNvPr id="64" name="bg object 64"/>
          <p:cNvPicPr/>
          <p:nvPr/>
        </p:nvPicPr>
        <p:blipFill>
          <a:blip r:embed="rId5" cstate="print"/>
          <a:stretch>
            <a:fillRect/>
          </a:stretch>
        </p:blipFill>
        <p:spPr>
          <a:xfrm>
            <a:off x="7006484" y="4071597"/>
            <a:ext cx="85623" cy="85623"/>
          </a:xfrm>
          <a:prstGeom prst="rect">
            <a:avLst/>
          </a:prstGeom>
        </p:spPr>
      </p:pic>
      <p:pic>
        <p:nvPicPr>
          <p:cNvPr id="65" name="bg object 65"/>
          <p:cNvPicPr/>
          <p:nvPr/>
        </p:nvPicPr>
        <p:blipFill>
          <a:blip r:embed="rId5" cstate="print"/>
          <a:stretch>
            <a:fillRect/>
          </a:stretch>
        </p:blipFill>
        <p:spPr>
          <a:xfrm>
            <a:off x="7069346" y="3749522"/>
            <a:ext cx="85623" cy="85623"/>
          </a:xfrm>
          <a:prstGeom prst="rect">
            <a:avLst/>
          </a:prstGeom>
        </p:spPr>
      </p:pic>
      <p:pic>
        <p:nvPicPr>
          <p:cNvPr id="66" name="bg object 66"/>
          <p:cNvPicPr/>
          <p:nvPr/>
        </p:nvPicPr>
        <p:blipFill>
          <a:blip r:embed="rId5" cstate="print"/>
          <a:stretch>
            <a:fillRect/>
          </a:stretch>
        </p:blipFill>
        <p:spPr>
          <a:xfrm>
            <a:off x="6729818" y="4343697"/>
            <a:ext cx="85623" cy="85623"/>
          </a:xfrm>
          <a:prstGeom prst="rect">
            <a:avLst/>
          </a:prstGeom>
        </p:spPr>
      </p:pic>
      <p:pic>
        <p:nvPicPr>
          <p:cNvPr id="67" name="bg object 67"/>
          <p:cNvPicPr/>
          <p:nvPr/>
        </p:nvPicPr>
        <p:blipFill>
          <a:blip r:embed="rId5" cstate="print"/>
          <a:stretch>
            <a:fillRect/>
          </a:stretch>
        </p:blipFill>
        <p:spPr>
          <a:xfrm>
            <a:off x="8025017" y="3341246"/>
            <a:ext cx="85623" cy="85623"/>
          </a:xfrm>
          <a:prstGeom prst="rect">
            <a:avLst/>
          </a:prstGeom>
        </p:spPr>
      </p:pic>
      <p:pic>
        <p:nvPicPr>
          <p:cNvPr id="68" name="bg object 68"/>
          <p:cNvPicPr/>
          <p:nvPr/>
        </p:nvPicPr>
        <p:blipFill>
          <a:blip r:embed="rId5" cstate="print"/>
          <a:stretch>
            <a:fillRect/>
          </a:stretch>
        </p:blipFill>
        <p:spPr>
          <a:xfrm>
            <a:off x="6963713" y="3469710"/>
            <a:ext cx="85623" cy="85623"/>
          </a:xfrm>
          <a:prstGeom prst="rect">
            <a:avLst/>
          </a:prstGeom>
        </p:spPr>
      </p:pic>
      <p:pic>
        <p:nvPicPr>
          <p:cNvPr id="69" name="bg object 69"/>
          <p:cNvPicPr/>
          <p:nvPr/>
        </p:nvPicPr>
        <p:blipFill>
          <a:blip r:embed="rId5" cstate="print"/>
          <a:stretch>
            <a:fillRect/>
          </a:stretch>
        </p:blipFill>
        <p:spPr>
          <a:xfrm>
            <a:off x="10446871" y="4656435"/>
            <a:ext cx="85623" cy="85623"/>
          </a:xfrm>
          <a:prstGeom prst="rect">
            <a:avLst/>
          </a:prstGeom>
        </p:spPr>
      </p:pic>
      <p:pic>
        <p:nvPicPr>
          <p:cNvPr id="70" name="bg object 70"/>
          <p:cNvPicPr/>
          <p:nvPr/>
        </p:nvPicPr>
        <p:blipFill>
          <a:blip r:embed="rId5" cstate="print"/>
          <a:stretch>
            <a:fillRect/>
          </a:stretch>
        </p:blipFill>
        <p:spPr>
          <a:xfrm>
            <a:off x="10743577" y="4358562"/>
            <a:ext cx="85623" cy="85623"/>
          </a:xfrm>
          <a:prstGeom prst="rect">
            <a:avLst/>
          </a:prstGeom>
        </p:spPr>
      </p:pic>
      <p:pic>
        <p:nvPicPr>
          <p:cNvPr id="71" name="bg object 71"/>
          <p:cNvPicPr/>
          <p:nvPr/>
        </p:nvPicPr>
        <p:blipFill>
          <a:blip r:embed="rId5" cstate="print"/>
          <a:stretch>
            <a:fillRect/>
          </a:stretch>
        </p:blipFill>
        <p:spPr>
          <a:xfrm>
            <a:off x="10318457" y="5391708"/>
            <a:ext cx="85623" cy="85623"/>
          </a:xfrm>
          <a:prstGeom prst="rect">
            <a:avLst/>
          </a:prstGeom>
        </p:spPr>
      </p:pic>
      <p:pic>
        <p:nvPicPr>
          <p:cNvPr id="72" name="bg object 72"/>
          <p:cNvPicPr/>
          <p:nvPr/>
        </p:nvPicPr>
        <p:blipFill>
          <a:blip r:embed="rId5" cstate="print"/>
          <a:stretch>
            <a:fillRect/>
          </a:stretch>
        </p:blipFill>
        <p:spPr>
          <a:xfrm>
            <a:off x="10552504" y="3834963"/>
            <a:ext cx="85623" cy="85623"/>
          </a:xfrm>
          <a:prstGeom prst="rect">
            <a:avLst/>
          </a:prstGeom>
        </p:spPr>
      </p:pic>
      <p:pic>
        <p:nvPicPr>
          <p:cNvPr id="73" name="bg object 73"/>
          <p:cNvPicPr/>
          <p:nvPr/>
        </p:nvPicPr>
        <p:blipFill>
          <a:blip r:embed="rId5" cstate="print"/>
          <a:stretch>
            <a:fillRect/>
          </a:stretch>
        </p:blipFill>
        <p:spPr>
          <a:xfrm>
            <a:off x="10134131" y="4259271"/>
            <a:ext cx="85623" cy="85623"/>
          </a:xfrm>
          <a:prstGeom prst="rect">
            <a:avLst/>
          </a:prstGeom>
        </p:spPr>
      </p:pic>
      <p:pic>
        <p:nvPicPr>
          <p:cNvPr id="74" name="bg object 74"/>
          <p:cNvPicPr/>
          <p:nvPr/>
        </p:nvPicPr>
        <p:blipFill>
          <a:blip r:embed="rId3" cstate="print"/>
          <a:stretch>
            <a:fillRect/>
          </a:stretch>
        </p:blipFill>
        <p:spPr>
          <a:xfrm>
            <a:off x="9979131" y="4443596"/>
            <a:ext cx="85623" cy="85623"/>
          </a:xfrm>
          <a:prstGeom prst="rect">
            <a:avLst/>
          </a:prstGeom>
        </p:spPr>
      </p:pic>
      <p:pic>
        <p:nvPicPr>
          <p:cNvPr id="75" name="bg object 75"/>
          <p:cNvPicPr/>
          <p:nvPr/>
        </p:nvPicPr>
        <p:blipFill>
          <a:blip r:embed="rId5" cstate="print"/>
          <a:stretch>
            <a:fillRect/>
          </a:stretch>
        </p:blipFill>
        <p:spPr>
          <a:xfrm>
            <a:off x="9580598" y="4798142"/>
            <a:ext cx="85623" cy="85623"/>
          </a:xfrm>
          <a:prstGeom prst="rect">
            <a:avLst/>
          </a:prstGeom>
        </p:spPr>
      </p:pic>
      <p:pic>
        <p:nvPicPr>
          <p:cNvPr id="76" name="bg object 76"/>
          <p:cNvPicPr/>
          <p:nvPr/>
        </p:nvPicPr>
        <p:blipFill>
          <a:blip r:embed="rId5" cstate="print"/>
          <a:stretch>
            <a:fillRect/>
          </a:stretch>
        </p:blipFill>
        <p:spPr>
          <a:xfrm>
            <a:off x="9007224" y="4315740"/>
            <a:ext cx="85623" cy="85623"/>
          </a:xfrm>
          <a:prstGeom prst="rect">
            <a:avLst/>
          </a:prstGeom>
        </p:spPr>
      </p:pic>
      <p:pic>
        <p:nvPicPr>
          <p:cNvPr id="77" name="bg object 77"/>
          <p:cNvPicPr/>
          <p:nvPr/>
        </p:nvPicPr>
        <p:blipFill>
          <a:blip r:embed="rId5" cstate="print"/>
          <a:stretch>
            <a:fillRect/>
          </a:stretch>
        </p:blipFill>
        <p:spPr>
          <a:xfrm>
            <a:off x="9214534" y="5477149"/>
            <a:ext cx="85623" cy="85623"/>
          </a:xfrm>
          <a:prstGeom prst="rect">
            <a:avLst/>
          </a:prstGeom>
        </p:spPr>
      </p:pic>
      <p:pic>
        <p:nvPicPr>
          <p:cNvPr id="78" name="bg object 78"/>
          <p:cNvPicPr/>
          <p:nvPr/>
        </p:nvPicPr>
        <p:blipFill>
          <a:blip r:embed="rId7" cstate="print"/>
          <a:stretch>
            <a:fillRect/>
          </a:stretch>
        </p:blipFill>
        <p:spPr>
          <a:xfrm>
            <a:off x="8769576" y="4341108"/>
            <a:ext cx="85623" cy="85623"/>
          </a:xfrm>
          <a:prstGeom prst="rect">
            <a:avLst/>
          </a:prstGeom>
        </p:spPr>
      </p:pic>
      <p:pic>
        <p:nvPicPr>
          <p:cNvPr id="79" name="bg object 79"/>
          <p:cNvPicPr/>
          <p:nvPr/>
        </p:nvPicPr>
        <p:blipFill>
          <a:blip r:embed="rId5" cstate="print"/>
          <a:stretch>
            <a:fillRect/>
          </a:stretch>
        </p:blipFill>
        <p:spPr>
          <a:xfrm>
            <a:off x="8878811" y="3706751"/>
            <a:ext cx="85623" cy="85623"/>
          </a:xfrm>
          <a:prstGeom prst="rect">
            <a:avLst/>
          </a:prstGeom>
        </p:spPr>
      </p:pic>
      <p:pic>
        <p:nvPicPr>
          <p:cNvPr id="80" name="bg object 80"/>
          <p:cNvPicPr/>
          <p:nvPr/>
        </p:nvPicPr>
        <p:blipFill>
          <a:blip r:embed="rId4" cstate="print"/>
          <a:stretch>
            <a:fillRect/>
          </a:stretch>
        </p:blipFill>
        <p:spPr>
          <a:xfrm>
            <a:off x="8598341" y="4656435"/>
            <a:ext cx="85623" cy="85623"/>
          </a:xfrm>
          <a:prstGeom prst="rect">
            <a:avLst/>
          </a:prstGeom>
        </p:spPr>
      </p:pic>
      <p:pic>
        <p:nvPicPr>
          <p:cNvPr id="81" name="bg object 81"/>
          <p:cNvPicPr/>
          <p:nvPr/>
        </p:nvPicPr>
        <p:blipFill>
          <a:blip r:embed="rId5" cstate="print"/>
          <a:stretch>
            <a:fillRect/>
          </a:stretch>
        </p:blipFill>
        <p:spPr>
          <a:xfrm>
            <a:off x="8258861" y="4216449"/>
            <a:ext cx="85623" cy="85623"/>
          </a:xfrm>
          <a:prstGeom prst="rect">
            <a:avLst/>
          </a:prstGeom>
        </p:spPr>
      </p:pic>
      <p:pic>
        <p:nvPicPr>
          <p:cNvPr id="82" name="bg object 82"/>
          <p:cNvPicPr/>
          <p:nvPr/>
        </p:nvPicPr>
        <p:blipFill>
          <a:blip r:embed="rId5" cstate="print"/>
          <a:stretch>
            <a:fillRect/>
          </a:stretch>
        </p:blipFill>
        <p:spPr>
          <a:xfrm>
            <a:off x="8641161" y="3732475"/>
            <a:ext cx="85623" cy="85623"/>
          </a:xfrm>
          <a:prstGeom prst="rect">
            <a:avLst/>
          </a:prstGeom>
        </p:spPr>
      </p:pic>
      <p:pic>
        <p:nvPicPr>
          <p:cNvPr id="83" name="bg object 83"/>
          <p:cNvPicPr/>
          <p:nvPr/>
        </p:nvPicPr>
        <p:blipFill>
          <a:blip r:embed="rId5" cstate="print"/>
          <a:stretch>
            <a:fillRect/>
          </a:stretch>
        </p:blipFill>
        <p:spPr>
          <a:xfrm>
            <a:off x="8476674" y="5002865"/>
            <a:ext cx="85623" cy="85623"/>
          </a:xfrm>
          <a:prstGeom prst="rect">
            <a:avLst/>
          </a:prstGeom>
        </p:spPr>
      </p:pic>
      <p:pic>
        <p:nvPicPr>
          <p:cNvPr id="84" name="bg object 84"/>
          <p:cNvPicPr/>
          <p:nvPr/>
        </p:nvPicPr>
        <p:blipFill>
          <a:blip r:embed="rId5" cstate="print"/>
          <a:stretch>
            <a:fillRect/>
          </a:stretch>
        </p:blipFill>
        <p:spPr>
          <a:xfrm>
            <a:off x="8067789" y="4613817"/>
            <a:ext cx="85623" cy="85623"/>
          </a:xfrm>
          <a:prstGeom prst="rect">
            <a:avLst/>
          </a:prstGeom>
        </p:spPr>
      </p:pic>
      <p:pic>
        <p:nvPicPr>
          <p:cNvPr id="85" name="bg object 85"/>
          <p:cNvPicPr/>
          <p:nvPr/>
        </p:nvPicPr>
        <p:blipFill>
          <a:blip r:embed="rId5" cstate="print"/>
          <a:stretch>
            <a:fillRect/>
          </a:stretch>
        </p:blipFill>
        <p:spPr>
          <a:xfrm>
            <a:off x="7494466" y="4332787"/>
            <a:ext cx="85623" cy="85623"/>
          </a:xfrm>
          <a:prstGeom prst="rect">
            <a:avLst/>
          </a:prstGeom>
        </p:spPr>
      </p:pic>
      <p:pic>
        <p:nvPicPr>
          <p:cNvPr id="86" name="bg object 86"/>
          <p:cNvPicPr/>
          <p:nvPr/>
        </p:nvPicPr>
        <p:blipFill>
          <a:blip r:embed="rId5" cstate="print"/>
          <a:stretch>
            <a:fillRect/>
          </a:stretch>
        </p:blipFill>
        <p:spPr>
          <a:xfrm>
            <a:off x="8025017" y="5258576"/>
            <a:ext cx="85623" cy="85623"/>
          </a:xfrm>
          <a:prstGeom prst="rect">
            <a:avLst/>
          </a:prstGeom>
        </p:spPr>
      </p:pic>
      <p:pic>
        <p:nvPicPr>
          <p:cNvPr id="87" name="bg object 87"/>
          <p:cNvPicPr/>
          <p:nvPr/>
        </p:nvPicPr>
        <p:blipFill>
          <a:blip r:embed="rId5" cstate="print"/>
          <a:stretch>
            <a:fillRect/>
          </a:stretch>
        </p:blipFill>
        <p:spPr>
          <a:xfrm>
            <a:off x="7919384" y="4063479"/>
            <a:ext cx="85623" cy="85623"/>
          </a:xfrm>
          <a:prstGeom prst="rect">
            <a:avLst/>
          </a:prstGeom>
        </p:spPr>
      </p:pic>
      <p:pic>
        <p:nvPicPr>
          <p:cNvPr id="88" name="bg object 88"/>
          <p:cNvPicPr/>
          <p:nvPr/>
        </p:nvPicPr>
        <p:blipFill>
          <a:blip r:embed="rId5" cstate="print"/>
          <a:stretch>
            <a:fillRect/>
          </a:stretch>
        </p:blipFill>
        <p:spPr>
          <a:xfrm>
            <a:off x="10638147" y="4707578"/>
            <a:ext cx="85623" cy="85623"/>
          </a:xfrm>
          <a:prstGeom prst="rect">
            <a:avLst/>
          </a:prstGeom>
        </p:spPr>
      </p:pic>
      <p:pic>
        <p:nvPicPr>
          <p:cNvPr id="89" name="bg object 89"/>
          <p:cNvPicPr/>
          <p:nvPr/>
        </p:nvPicPr>
        <p:blipFill>
          <a:blip r:embed="rId5" cstate="print"/>
          <a:stretch>
            <a:fillRect/>
          </a:stretch>
        </p:blipFill>
        <p:spPr>
          <a:xfrm>
            <a:off x="7537237" y="4613817"/>
            <a:ext cx="85623" cy="85623"/>
          </a:xfrm>
          <a:prstGeom prst="rect">
            <a:avLst/>
          </a:prstGeom>
        </p:spPr>
      </p:pic>
      <p:pic>
        <p:nvPicPr>
          <p:cNvPr id="90" name="bg object 90"/>
          <p:cNvPicPr/>
          <p:nvPr/>
        </p:nvPicPr>
        <p:blipFill>
          <a:blip r:embed="rId5" cstate="print"/>
          <a:stretch>
            <a:fillRect/>
          </a:stretch>
        </p:blipFill>
        <p:spPr>
          <a:xfrm>
            <a:off x="7006484" y="4960094"/>
            <a:ext cx="85623" cy="85623"/>
          </a:xfrm>
          <a:prstGeom prst="rect">
            <a:avLst/>
          </a:prstGeom>
        </p:spPr>
      </p:pic>
      <p:pic>
        <p:nvPicPr>
          <p:cNvPr id="91" name="bg object 91"/>
          <p:cNvPicPr/>
          <p:nvPr/>
        </p:nvPicPr>
        <p:blipFill>
          <a:blip r:embed="rId5" cstate="print"/>
          <a:stretch>
            <a:fillRect/>
          </a:stretch>
        </p:blipFill>
        <p:spPr>
          <a:xfrm>
            <a:off x="6729818" y="4732743"/>
            <a:ext cx="85623" cy="85623"/>
          </a:xfrm>
          <a:prstGeom prst="rect">
            <a:avLst/>
          </a:prstGeom>
        </p:spPr>
      </p:pic>
      <p:pic>
        <p:nvPicPr>
          <p:cNvPr id="92" name="bg object 92"/>
          <p:cNvPicPr/>
          <p:nvPr/>
        </p:nvPicPr>
        <p:blipFill>
          <a:blip r:embed="rId5" cstate="print"/>
          <a:stretch>
            <a:fillRect/>
          </a:stretch>
        </p:blipFill>
        <p:spPr>
          <a:xfrm>
            <a:off x="9151925" y="6212015"/>
            <a:ext cx="85623" cy="85623"/>
          </a:xfrm>
          <a:prstGeom prst="rect">
            <a:avLst/>
          </a:prstGeom>
        </p:spPr>
      </p:pic>
      <p:pic>
        <p:nvPicPr>
          <p:cNvPr id="93" name="bg object 93"/>
          <p:cNvPicPr/>
          <p:nvPr/>
        </p:nvPicPr>
        <p:blipFill>
          <a:blip r:embed="rId5" cstate="print"/>
          <a:stretch>
            <a:fillRect/>
          </a:stretch>
        </p:blipFill>
        <p:spPr>
          <a:xfrm>
            <a:off x="6772640" y="3732475"/>
            <a:ext cx="85623" cy="85623"/>
          </a:xfrm>
          <a:prstGeom prst="rect">
            <a:avLst/>
          </a:prstGeom>
        </p:spPr>
      </p:pic>
      <p:pic>
        <p:nvPicPr>
          <p:cNvPr id="94" name="bg object 94"/>
          <p:cNvPicPr/>
          <p:nvPr/>
        </p:nvPicPr>
        <p:blipFill>
          <a:blip r:embed="rId5" cstate="print"/>
          <a:stretch>
            <a:fillRect/>
          </a:stretch>
        </p:blipFill>
        <p:spPr>
          <a:xfrm>
            <a:off x="10552504" y="5096219"/>
            <a:ext cx="85623" cy="85623"/>
          </a:xfrm>
          <a:prstGeom prst="rect">
            <a:avLst/>
          </a:prstGeom>
        </p:spPr>
      </p:pic>
      <p:pic>
        <p:nvPicPr>
          <p:cNvPr id="95" name="bg object 95"/>
          <p:cNvPicPr/>
          <p:nvPr/>
        </p:nvPicPr>
        <p:blipFill>
          <a:blip r:embed="rId5" cstate="print"/>
          <a:stretch>
            <a:fillRect/>
          </a:stretch>
        </p:blipFill>
        <p:spPr>
          <a:xfrm>
            <a:off x="9936311" y="4840964"/>
            <a:ext cx="85623" cy="85623"/>
          </a:xfrm>
          <a:prstGeom prst="rect">
            <a:avLst/>
          </a:prstGeom>
        </p:spPr>
      </p:pic>
      <p:pic>
        <p:nvPicPr>
          <p:cNvPr id="96" name="bg object 96"/>
          <p:cNvPicPr/>
          <p:nvPr/>
        </p:nvPicPr>
        <p:blipFill>
          <a:blip r:embed="rId5" cstate="print"/>
          <a:stretch>
            <a:fillRect/>
          </a:stretch>
        </p:blipFill>
        <p:spPr>
          <a:xfrm>
            <a:off x="9596833" y="6089538"/>
            <a:ext cx="85623" cy="85623"/>
          </a:xfrm>
          <a:prstGeom prst="rect">
            <a:avLst/>
          </a:prstGeom>
        </p:spPr>
      </p:pic>
      <p:pic>
        <p:nvPicPr>
          <p:cNvPr id="97" name="bg object 97"/>
          <p:cNvPicPr/>
          <p:nvPr/>
        </p:nvPicPr>
        <p:blipFill>
          <a:blip r:embed="rId4" cstate="print"/>
          <a:stretch>
            <a:fillRect/>
          </a:stretch>
        </p:blipFill>
        <p:spPr>
          <a:xfrm>
            <a:off x="10091311" y="5232801"/>
            <a:ext cx="85623" cy="85623"/>
          </a:xfrm>
          <a:prstGeom prst="rect">
            <a:avLst/>
          </a:prstGeom>
        </p:spPr>
      </p:pic>
      <p:pic>
        <p:nvPicPr>
          <p:cNvPr id="98" name="bg object 98"/>
          <p:cNvPicPr/>
          <p:nvPr/>
        </p:nvPicPr>
        <p:blipFill>
          <a:blip r:embed="rId5" cstate="print"/>
          <a:stretch>
            <a:fillRect/>
          </a:stretch>
        </p:blipFill>
        <p:spPr>
          <a:xfrm>
            <a:off x="9537775" y="5215755"/>
            <a:ext cx="85623" cy="85623"/>
          </a:xfrm>
          <a:prstGeom prst="rect">
            <a:avLst/>
          </a:prstGeom>
        </p:spPr>
      </p:pic>
      <p:pic>
        <p:nvPicPr>
          <p:cNvPr id="99" name="bg object 99"/>
          <p:cNvPicPr/>
          <p:nvPr/>
        </p:nvPicPr>
        <p:blipFill>
          <a:blip r:embed="rId5" cstate="print"/>
          <a:stretch>
            <a:fillRect/>
          </a:stretch>
        </p:blipFill>
        <p:spPr>
          <a:xfrm>
            <a:off x="10048488" y="5646810"/>
            <a:ext cx="85623" cy="85623"/>
          </a:xfrm>
          <a:prstGeom prst="rect">
            <a:avLst/>
          </a:prstGeom>
        </p:spPr>
      </p:pic>
      <p:pic>
        <p:nvPicPr>
          <p:cNvPr id="100" name="bg object 100"/>
          <p:cNvPicPr/>
          <p:nvPr/>
        </p:nvPicPr>
        <p:blipFill>
          <a:blip r:embed="rId5" cstate="print"/>
          <a:stretch>
            <a:fillRect/>
          </a:stretch>
        </p:blipFill>
        <p:spPr>
          <a:xfrm>
            <a:off x="8519495" y="5646810"/>
            <a:ext cx="85623" cy="85623"/>
          </a:xfrm>
          <a:prstGeom prst="rect">
            <a:avLst/>
          </a:prstGeom>
        </p:spPr>
      </p:pic>
      <p:pic>
        <p:nvPicPr>
          <p:cNvPr id="101" name="bg object 101"/>
          <p:cNvPicPr/>
          <p:nvPr/>
        </p:nvPicPr>
        <p:blipFill>
          <a:blip r:embed="rId5" cstate="print"/>
          <a:stretch>
            <a:fillRect/>
          </a:stretch>
        </p:blipFill>
        <p:spPr>
          <a:xfrm>
            <a:off x="9109104" y="5810284"/>
            <a:ext cx="85623" cy="85623"/>
          </a:xfrm>
          <a:prstGeom prst="rect">
            <a:avLst/>
          </a:prstGeom>
        </p:spPr>
      </p:pic>
      <p:pic>
        <p:nvPicPr>
          <p:cNvPr id="102" name="bg object 102"/>
          <p:cNvPicPr/>
          <p:nvPr/>
        </p:nvPicPr>
        <p:blipFill>
          <a:blip r:embed="rId5" cstate="print"/>
          <a:stretch>
            <a:fillRect/>
          </a:stretch>
        </p:blipFill>
        <p:spPr>
          <a:xfrm>
            <a:off x="8683983" y="6046767"/>
            <a:ext cx="85623" cy="85623"/>
          </a:xfrm>
          <a:prstGeom prst="rect">
            <a:avLst/>
          </a:prstGeom>
        </p:spPr>
      </p:pic>
      <p:pic>
        <p:nvPicPr>
          <p:cNvPr id="103" name="bg object 103"/>
          <p:cNvPicPr/>
          <p:nvPr/>
        </p:nvPicPr>
        <p:blipFill>
          <a:blip r:embed="rId5" cstate="print"/>
          <a:stretch>
            <a:fillRect/>
          </a:stretch>
        </p:blipFill>
        <p:spPr>
          <a:xfrm>
            <a:off x="9728848" y="5689633"/>
            <a:ext cx="85623" cy="85623"/>
          </a:xfrm>
          <a:prstGeom prst="rect">
            <a:avLst/>
          </a:prstGeom>
        </p:spPr>
      </p:pic>
      <p:pic>
        <p:nvPicPr>
          <p:cNvPr id="104" name="bg object 104"/>
          <p:cNvPicPr/>
          <p:nvPr/>
        </p:nvPicPr>
        <p:blipFill>
          <a:blip r:embed="rId5" cstate="print"/>
          <a:stretch>
            <a:fillRect/>
          </a:stretch>
        </p:blipFill>
        <p:spPr>
          <a:xfrm>
            <a:off x="9214534" y="5036959"/>
            <a:ext cx="85623" cy="85623"/>
          </a:xfrm>
          <a:prstGeom prst="rect">
            <a:avLst/>
          </a:prstGeom>
        </p:spPr>
      </p:pic>
      <p:pic>
        <p:nvPicPr>
          <p:cNvPr id="105" name="bg object 105"/>
          <p:cNvPicPr/>
          <p:nvPr/>
        </p:nvPicPr>
        <p:blipFill>
          <a:blip r:embed="rId5" cstate="print"/>
          <a:stretch>
            <a:fillRect/>
          </a:stretch>
        </p:blipFill>
        <p:spPr>
          <a:xfrm>
            <a:off x="8921582" y="5434529"/>
            <a:ext cx="85623" cy="85623"/>
          </a:xfrm>
          <a:prstGeom prst="rect">
            <a:avLst/>
          </a:prstGeom>
        </p:spPr>
      </p:pic>
      <p:pic>
        <p:nvPicPr>
          <p:cNvPr id="106" name="bg object 106"/>
          <p:cNvPicPr/>
          <p:nvPr/>
        </p:nvPicPr>
        <p:blipFill>
          <a:blip r:embed="rId5" cstate="print"/>
          <a:stretch>
            <a:fillRect/>
          </a:stretch>
        </p:blipFill>
        <p:spPr>
          <a:xfrm>
            <a:off x="8067789" y="6046767"/>
            <a:ext cx="85623" cy="85623"/>
          </a:xfrm>
          <a:prstGeom prst="rect">
            <a:avLst/>
          </a:prstGeom>
        </p:spPr>
      </p:pic>
      <p:pic>
        <p:nvPicPr>
          <p:cNvPr id="107" name="bg object 107"/>
          <p:cNvPicPr/>
          <p:nvPr/>
        </p:nvPicPr>
        <p:blipFill>
          <a:blip r:embed="rId5" cstate="print"/>
          <a:stretch>
            <a:fillRect/>
          </a:stretch>
        </p:blipFill>
        <p:spPr>
          <a:xfrm>
            <a:off x="8641161" y="5087899"/>
            <a:ext cx="85623" cy="85623"/>
          </a:xfrm>
          <a:prstGeom prst="rect">
            <a:avLst/>
          </a:prstGeom>
        </p:spPr>
      </p:pic>
      <p:pic>
        <p:nvPicPr>
          <p:cNvPr id="108" name="bg object 108"/>
          <p:cNvPicPr/>
          <p:nvPr/>
        </p:nvPicPr>
        <p:blipFill>
          <a:blip r:embed="rId4" cstate="print"/>
          <a:stretch>
            <a:fillRect/>
          </a:stretch>
        </p:blipFill>
        <p:spPr>
          <a:xfrm>
            <a:off x="8407317" y="5603990"/>
            <a:ext cx="85623" cy="85623"/>
          </a:xfrm>
          <a:prstGeom prst="rect">
            <a:avLst/>
          </a:prstGeom>
        </p:spPr>
      </p:pic>
      <p:pic>
        <p:nvPicPr>
          <p:cNvPr id="109" name="bg object 109"/>
          <p:cNvPicPr/>
          <p:nvPr/>
        </p:nvPicPr>
        <p:blipFill>
          <a:blip r:embed="rId5" cstate="print"/>
          <a:stretch>
            <a:fillRect/>
          </a:stretch>
        </p:blipFill>
        <p:spPr>
          <a:xfrm>
            <a:off x="8067789" y="5689633"/>
            <a:ext cx="85623" cy="85623"/>
          </a:xfrm>
          <a:prstGeom prst="rect">
            <a:avLst/>
          </a:prstGeom>
        </p:spPr>
      </p:pic>
      <p:pic>
        <p:nvPicPr>
          <p:cNvPr id="110" name="bg object 110"/>
          <p:cNvPicPr/>
          <p:nvPr/>
        </p:nvPicPr>
        <p:blipFill>
          <a:blip r:embed="rId3" cstate="print"/>
          <a:stretch>
            <a:fillRect/>
          </a:stretch>
        </p:blipFill>
        <p:spPr>
          <a:xfrm>
            <a:off x="9257356" y="4732743"/>
            <a:ext cx="85623" cy="85623"/>
          </a:xfrm>
          <a:prstGeom prst="rect">
            <a:avLst/>
          </a:prstGeom>
        </p:spPr>
      </p:pic>
      <p:pic>
        <p:nvPicPr>
          <p:cNvPr id="111" name="bg object 111"/>
          <p:cNvPicPr/>
          <p:nvPr/>
        </p:nvPicPr>
        <p:blipFill>
          <a:blip r:embed="rId4" cstate="print"/>
          <a:stretch>
            <a:fillRect/>
          </a:stretch>
        </p:blipFill>
        <p:spPr>
          <a:xfrm>
            <a:off x="8407317" y="5275572"/>
            <a:ext cx="85623" cy="85623"/>
          </a:xfrm>
          <a:prstGeom prst="rect">
            <a:avLst/>
          </a:prstGeom>
        </p:spPr>
      </p:pic>
      <p:pic>
        <p:nvPicPr>
          <p:cNvPr id="112" name="bg object 112"/>
          <p:cNvPicPr/>
          <p:nvPr/>
        </p:nvPicPr>
        <p:blipFill>
          <a:blip r:embed="rId5" cstate="print"/>
          <a:stretch>
            <a:fillRect/>
          </a:stretch>
        </p:blipFill>
        <p:spPr>
          <a:xfrm>
            <a:off x="7494466" y="5391708"/>
            <a:ext cx="85623" cy="85623"/>
          </a:xfrm>
          <a:prstGeom prst="rect">
            <a:avLst/>
          </a:prstGeom>
        </p:spPr>
      </p:pic>
      <p:pic>
        <p:nvPicPr>
          <p:cNvPr id="113" name="bg object 113"/>
          <p:cNvPicPr/>
          <p:nvPr/>
        </p:nvPicPr>
        <p:blipFill>
          <a:blip r:embed="rId5" cstate="print"/>
          <a:stretch>
            <a:fillRect/>
          </a:stretch>
        </p:blipFill>
        <p:spPr>
          <a:xfrm>
            <a:off x="8110609" y="4835434"/>
            <a:ext cx="85623" cy="85623"/>
          </a:xfrm>
          <a:prstGeom prst="rect">
            <a:avLst/>
          </a:prstGeom>
        </p:spPr>
      </p:pic>
      <p:pic>
        <p:nvPicPr>
          <p:cNvPr id="114" name="bg object 114"/>
          <p:cNvPicPr/>
          <p:nvPr/>
        </p:nvPicPr>
        <p:blipFill>
          <a:blip r:embed="rId5" cstate="print"/>
          <a:stretch>
            <a:fillRect/>
          </a:stretch>
        </p:blipFill>
        <p:spPr>
          <a:xfrm>
            <a:off x="7112117" y="5224075"/>
            <a:ext cx="85623" cy="85623"/>
          </a:xfrm>
          <a:prstGeom prst="rect">
            <a:avLst/>
          </a:prstGeom>
        </p:spPr>
      </p:pic>
      <p:pic>
        <p:nvPicPr>
          <p:cNvPr id="115" name="bg object 115"/>
          <p:cNvPicPr/>
          <p:nvPr/>
        </p:nvPicPr>
        <p:blipFill>
          <a:blip r:embed="rId5" cstate="print"/>
          <a:stretch>
            <a:fillRect/>
          </a:stretch>
        </p:blipFill>
        <p:spPr>
          <a:xfrm>
            <a:off x="7346012" y="5002865"/>
            <a:ext cx="85623" cy="85623"/>
          </a:xfrm>
          <a:prstGeom prst="rect">
            <a:avLst/>
          </a:prstGeom>
        </p:spPr>
      </p:pic>
      <p:pic>
        <p:nvPicPr>
          <p:cNvPr id="116" name="bg object 116"/>
          <p:cNvPicPr/>
          <p:nvPr/>
        </p:nvPicPr>
        <p:blipFill>
          <a:blip r:embed="rId5" cstate="print"/>
          <a:stretch>
            <a:fillRect/>
          </a:stretch>
        </p:blipFill>
        <p:spPr>
          <a:xfrm>
            <a:off x="7346012" y="5603990"/>
            <a:ext cx="85623" cy="85623"/>
          </a:xfrm>
          <a:prstGeom prst="rect">
            <a:avLst/>
          </a:prstGeom>
        </p:spPr>
      </p:pic>
      <p:pic>
        <p:nvPicPr>
          <p:cNvPr id="117" name="bg object 117"/>
          <p:cNvPicPr/>
          <p:nvPr/>
        </p:nvPicPr>
        <p:blipFill>
          <a:blip r:embed="rId5" cstate="print"/>
          <a:stretch>
            <a:fillRect/>
          </a:stretch>
        </p:blipFill>
        <p:spPr>
          <a:xfrm>
            <a:off x="7669254" y="5689633"/>
            <a:ext cx="85623" cy="85623"/>
          </a:xfrm>
          <a:prstGeom prst="rect">
            <a:avLst/>
          </a:prstGeom>
        </p:spPr>
      </p:pic>
      <p:pic>
        <p:nvPicPr>
          <p:cNvPr id="118" name="bg object 118"/>
          <p:cNvPicPr/>
          <p:nvPr/>
        </p:nvPicPr>
        <p:blipFill>
          <a:blip r:embed="rId5" cstate="print"/>
          <a:stretch>
            <a:fillRect/>
          </a:stretch>
        </p:blipFill>
        <p:spPr>
          <a:xfrm>
            <a:off x="4494241" y="3344360"/>
            <a:ext cx="85623" cy="85623"/>
          </a:xfrm>
          <a:prstGeom prst="rect">
            <a:avLst/>
          </a:prstGeom>
        </p:spPr>
      </p:pic>
      <p:pic>
        <p:nvPicPr>
          <p:cNvPr id="119" name="bg object 119"/>
          <p:cNvPicPr/>
          <p:nvPr/>
        </p:nvPicPr>
        <p:blipFill>
          <a:blip r:embed="rId5" cstate="print"/>
          <a:stretch>
            <a:fillRect/>
          </a:stretch>
        </p:blipFill>
        <p:spPr>
          <a:xfrm>
            <a:off x="4728288" y="3063534"/>
            <a:ext cx="85623" cy="85623"/>
          </a:xfrm>
          <a:prstGeom prst="rect">
            <a:avLst/>
          </a:prstGeom>
        </p:spPr>
      </p:pic>
      <p:pic>
        <p:nvPicPr>
          <p:cNvPr id="120" name="bg object 120"/>
          <p:cNvPicPr/>
          <p:nvPr/>
        </p:nvPicPr>
        <p:blipFill>
          <a:blip r:embed="rId5" cstate="print"/>
          <a:stretch>
            <a:fillRect/>
          </a:stretch>
        </p:blipFill>
        <p:spPr>
          <a:xfrm>
            <a:off x="4840466" y="3941883"/>
            <a:ext cx="85623" cy="85623"/>
          </a:xfrm>
          <a:prstGeom prst="rect">
            <a:avLst/>
          </a:prstGeom>
        </p:spPr>
      </p:pic>
      <p:pic>
        <p:nvPicPr>
          <p:cNvPr id="121" name="bg object 121"/>
          <p:cNvPicPr/>
          <p:nvPr/>
        </p:nvPicPr>
        <p:blipFill>
          <a:blip r:embed="rId5" cstate="print"/>
          <a:stretch>
            <a:fillRect/>
          </a:stretch>
        </p:blipFill>
        <p:spPr>
          <a:xfrm>
            <a:off x="5387304" y="3839244"/>
            <a:ext cx="85623" cy="85623"/>
          </a:xfrm>
          <a:prstGeom prst="rect">
            <a:avLst/>
          </a:prstGeom>
        </p:spPr>
      </p:pic>
      <p:pic>
        <p:nvPicPr>
          <p:cNvPr id="122" name="bg object 122"/>
          <p:cNvPicPr/>
          <p:nvPr/>
        </p:nvPicPr>
        <p:blipFill>
          <a:blip r:embed="rId5" cstate="print"/>
          <a:stretch>
            <a:fillRect/>
          </a:stretch>
        </p:blipFill>
        <p:spPr>
          <a:xfrm>
            <a:off x="3475962" y="3301539"/>
            <a:ext cx="85623" cy="85623"/>
          </a:xfrm>
          <a:prstGeom prst="rect">
            <a:avLst/>
          </a:prstGeom>
        </p:spPr>
      </p:pic>
      <p:pic>
        <p:nvPicPr>
          <p:cNvPr id="123" name="bg object 123"/>
          <p:cNvPicPr/>
          <p:nvPr/>
        </p:nvPicPr>
        <p:blipFill>
          <a:blip r:embed="rId5" cstate="print"/>
          <a:stretch>
            <a:fillRect/>
          </a:stretch>
        </p:blipFill>
        <p:spPr>
          <a:xfrm>
            <a:off x="3268652" y="2831820"/>
            <a:ext cx="85623" cy="85623"/>
          </a:xfrm>
          <a:prstGeom prst="rect">
            <a:avLst/>
          </a:prstGeom>
        </p:spPr>
      </p:pic>
      <p:pic>
        <p:nvPicPr>
          <p:cNvPr id="124" name="bg object 124"/>
          <p:cNvPicPr/>
          <p:nvPr/>
        </p:nvPicPr>
        <p:blipFill>
          <a:blip r:embed="rId5" cstate="print"/>
          <a:stretch>
            <a:fillRect/>
          </a:stretch>
        </p:blipFill>
        <p:spPr>
          <a:xfrm>
            <a:off x="4197535" y="2935070"/>
            <a:ext cx="85623" cy="85623"/>
          </a:xfrm>
          <a:prstGeom prst="rect">
            <a:avLst/>
          </a:prstGeom>
        </p:spPr>
      </p:pic>
      <p:pic>
        <p:nvPicPr>
          <p:cNvPr id="125" name="bg object 125"/>
          <p:cNvPicPr/>
          <p:nvPr/>
        </p:nvPicPr>
        <p:blipFill>
          <a:blip r:embed="rId5" cstate="print"/>
          <a:stretch>
            <a:fillRect/>
          </a:stretch>
        </p:blipFill>
        <p:spPr>
          <a:xfrm>
            <a:off x="4154764" y="3796422"/>
            <a:ext cx="85623" cy="85623"/>
          </a:xfrm>
          <a:prstGeom prst="rect">
            <a:avLst/>
          </a:prstGeom>
        </p:spPr>
      </p:pic>
      <p:pic>
        <p:nvPicPr>
          <p:cNvPr id="126" name="bg object 126"/>
          <p:cNvPicPr/>
          <p:nvPr/>
        </p:nvPicPr>
        <p:blipFill>
          <a:blip r:embed="rId5" cstate="print"/>
          <a:stretch>
            <a:fillRect/>
          </a:stretch>
        </p:blipFill>
        <p:spPr>
          <a:xfrm>
            <a:off x="3518731" y="3490785"/>
            <a:ext cx="85623" cy="85623"/>
          </a:xfrm>
          <a:prstGeom prst="rect">
            <a:avLst/>
          </a:prstGeom>
        </p:spPr>
      </p:pic>
      <p:pic>
        <p:nvPicPr>
          <p:cNvPr id="127" name="bg object 127"/>
          <p:cNvPicPr/>
          <p:nvPr/>
        </p:nvPicPr>
        <p:blipFill>
          <a:blip r:embed="rId5" cstate="print"/>
          <a:stretch>
            <a:fillRect/>
          </a:stretch>
        </p:blipFill>
        <p:spPr>
          <a:xfrm>
            <a:off x="2991783" y="4077857"/>
            <a:ext cx="85623" cy="85623"/>
          </a:xfrm>
          <a:prstGeom prst="rect">
            <a:avLst/>
          </a:prstGeom>
        </p:spPr>
      </p:pic>
      <p:pic>
        <p:nvPicPr>
          <p:cNvPr id="128" name="bg object 128"/>
          <p:cNvPicPr/>
          <p:nvPr/>
        </p:nvPicPr>
        <p:blipFill>
          <a:blip r:embed="rId5" cstate="print"/>
          <a:stretch>
            <a:fillRect/>
          </a:stretch>
        </p:blipFill>
        <p:spPr>
          <a:xfrm>
            <a:off x="3156473" y="3576429"/>
            <a:ext cx="85623" cy="85623"/>
          </a:xfrm>
          <a:prstGeom prst="rect">
            <a:avLst/>
          </a:prstGeom>
        </p:spPr>
      </p:pic>
      <p:pic>
        <p:nvPicPr>
          <p:cNvPr id="129" name="bg object 129"/>
          <p:cNvPicPr/>
          <p:nvPr/>
        </p:nvPicPr>
        <p:blipFill>
          <a:blip r:embed="rId5" cstate="print"/>
          <a:stretch>
            <a:fillRect/>
          </a:stretch>
        </p:blipFill>
        <p:spPr>
          <a:xfrm>
            <a:off x="2563060" y="3344360"/>
            <a:ext cx="85623" cy="85623"/>
          </a:xfrm>
          <a:prstGeom prst="rect">
            <a:avLst/>
          </a:prstGeom>
        </p:spPr>
      </p:pic>
      <p:pic>
        <p:nvPicPr>
          <p:cNvPr id="130" name="bg object 130"/>
          <p:cNvPicPr/>
          <p:nvPr/>
        </p:nvPicPr>
        <p:blipFill>
          <a:blip r:embed="rId5" cstate="print"/>
          <a:stretch>
            <a:fillRect/>
          </a:stretch>
        </p:blipFill>
        <p:spPr>
          <a:xfrm>
            <a:off x="2418411" y="4128796"/>
            <a:ext cx="85623" cy="85623"/>
          </a:xfrm>
          <a:prstGeom prst="rect">
            <a:avLst/>
          </a:prstGeom>
        </p:spPr>
      </p:pic>
      <p:pic>
        <p:nvPicPr>
          <p:cNvPr id="131" name="bg object 131"/>
          <p:cNvPicPr/>
          <p:nvPr/>
        </p:nvPicPr>
        <p:blipFill>
          <a:blip r:embed="rId5" cstate="print"/>
          <a:stretch>
            <a:fillRect/>
          </a:stretch>
        </p:blipFill>
        <p:spPr>
          <a:xfrm>
            <a:off x="2227337" y="2788999"/>
            <a:ext cx="85623" cy="85623"/>
          </a:xfrm>
          <a:prstGeom prst="rect">
            <a:avLst/>
          </a:prstGeom>
        </p:spPr>
      </p:pic>
      <p:pic>
        <p:nvPicPr>
          <p:cNvPr id="132" name="bg object 132"/>
          <p:cNvPicPr/>
          <p:nvPr/>
        </p:nvPicPr>
        <p:blipFill>
          <a:blip r:embed="rId5" cstate="print"/>
          <a:stretch>
            <a:fillRect/>
          </a:stretch>
        </p:blipFill>
        <p:spPr>
          <a:xfrm>
            <a:off x="2286394" y="3191948"/>
            <a:ext cx="85623" cy="85623"/>
          </a:xfrm>
          <a:prstGeom prst="rect">
            <a:avLst/>
          </a:prstGeom>
        </p:spPr>
      </p:pic>
      <p:pic>
        <p:nvPicPr>
          <p:cNvPr id="133" name="bg object 133"/>
          <p:cNvPicPr/>
          <p:nvPr/>
        </p:nvPicPr>
        <p:blipFill>
          <a:blip r:embed="rId5" cstate="print"/>
          <a:stretch>
            <a:fillRect/>
          </a:stretch>
        </p:blipFill>
        <p:spPr>
          <a:xfrm>
            <a:off x="1946917" y="3533607"/>
            <a:ext cx="85623" cy="85623"/>
          </a:xfrm>
          <a:prstGeom prst="rect">
            <a:avLst/>
          </a:prstGeom>
        </p:spPr>
      </p:pic>
      <p:pic>
        <p:nvPicPr>
          <p:cNvPr id="134" name="bg object 134"/>
          <p:cNvPicPr/>
          <p:nvPr/>
        </p:nvPicPr>
        <p:blipFill>
          <a:blip r:embed="rId5" cstate="print"/>
          <a:stretch>
            <a:fillRect/>
          </a:stretch>
        </p:blipFill>
        <p:spPr>
          <a:xfrm>
            <a:off x="2965197" y="3191948"/>
            <a:ext cx="85623" cy="85623"/>
          </a:xfrm>
          <a:prstGeom prst="rect">
            <a:avLst/>
          </a:prstGeom>
        </p:spPr>
      </p:pic>
      <p:pic>
        <p:nvPicPr>
          <p:cNvPr id="135" name="bg object 135"/>
          <p:cNvPicPr/>
          <p:nvPr/>
        </p:nvPicPr>
        <p:blipFill>
          <a:blip r:embed="rId5" cstate="print"/>
          <a:stretch>
            <a:fillRect/>
          </a:stretch>
        </p:blipFill>
        <p:spPr>
          <a:xfrm>
            <a:off x="4006512" y="3344360"/>
            <a:ext cx="85623" cy="85623"/>
          </a:xfrm>
          <a:prstGeom prst="rect">
            <a:avLst/>
          </a:prstGeom>
        </p:spPr>
      </p:pic>
      <p:pic>
        <p:nvPicPr>
          <p:cNvPr id="136" name="bg object 136"/>
          <p:cNvPicPr/>
          <p:nvPr/>
        </p:nvPicPr>
        <p:blipFill>
          <a:blip r:embed="rId5" cstate="print"/>
          <a:stretch>
            <a:fillRect/>
          </a:stretch>
        </p:blipFill>
        <p:spPr>
          <a:xfrm>
            <a:off x="1946917" y="3106305"/>
            <a:ext cx="85623" cy="85623"/>
          </a:xfrm>
          <a:prstGeom prst="rect">
            <a:avLst/>
          </a:prstGeom>
        </p:spPr>
      </p:pic>
      <p:pic>
        <p:nvPicPr>
          <p:cNvPr id="137" name="bg object 137"/>
          <p:cNvPicPr/>
          <p:nvPr/>
        </p:nvPicPr>
        <p:blipFill>
          <a:blip r:embed="rId5" cstate="print"/>
          <a:stretch>
            <a:fillRect/>
          </a:stretch>
        </p:blipFill>
        <p:spPr>
          <a:xfrm>
            <a:off x="2434647" y="3429952"/>
            <a:ext cx="85623" cy="85623"/>
          </a:xfrm>
          <a:prstGeom prst="rect">
            <a:avLst/>
          </a:prstGeom>
        </p:spPr>
      </p:pic>
      <p:pic>
        <p:nvPicPr>
          <p:cNvPr id="138" name="bg object 138"/>
          <p:cNvPicPr/>
          <p:nvPr/>
        </p:nvPicPr>
        <p:blipFill>
          <a:blip r:embed="rId5" cstate="print"/>
          <a:stretch>
            <a:fillRect/>
          </a:stretch>
        </p:blipFill>
        <p:spPr>
          <a:xfrm>
            <a:off x="2375589" y="3765675"/>
            <a:ext cx="85623" cy="85623"/>
          </a:xfrm>
          <a:prstGeom prst="rect">
            <a:avLst/>
          </a:prstGeom>
        </p:spPr>
      </p:pic>
      <p:pic>
        <p:nvPicPr>
          <p:cNvPr id="139" name="bg object 139"/>
          <p:cNvPicPr/>
          <p:nvPr/>
        </p:nvPicPr>
        <p:blipFill>
          <a:blip r:embed="rId5" cstate="print"/>
          <a:stretch>
            <a:fillRect/>
          </a:stretch>
        </p:blipFill>
        <p:spPr>
          <a:xfrm>
            <a:off x="5492734" y="4119055"/>
            <a:ext cx="85623" cy="85623"/>
          </a:xfrm>
          <a:prstGeom prst="rect">
            <a:avLst/>
          </a:prstGeom>
        </p:spPr>
      </p:pic>
      <p:pic>
        <p:nvPicPr>
          <p:cNvPr id="140" name="bg object 140"/>
          <p:cNvPicPr/>
          <p:nvPr/>
        </p:nvPicPr>
        <p:blipFill>
          <a:blip r:embed="rId5" cstate="print"/>
          <a:stretch>
            <a:fillRect/>
          </a:stretch>
        </p:blipFill>
        <p:spPr>
          <a:xfrm>
            <a:off x="5067615" y="3063534"/>
            <a:ext cx="85623" cy="85623"/>
          </a:xfrm>
          <a:prstGeom prst="rect">
            <a:avLst/>
          </a:prstGeom>
        </p:spPr>
      </p:pic>
      <p:pic>
        <p:nvPicPr>
          <p:cNvPr id="141" name="bg object 141"/>
          <p:cNvPicPr/>
          <p:nvPr/>
        </p:nvPicPr>
        <p:blipFill>
          <a:blip r:embed="rId5" cstate="print"/>
          <a:stretch>
            <a:fillRect/>
          </a:stretch>
        </p:blipFill>
        <p:spPr>
          <a:xfrm>
            <a:off x="5067615" y="3429952"/>
            <a:ext cx="85623" cy="85623"/>
          </a:xfrm>
          <a:prstGeom prst="rect">
            <a:avLst/>
          </a:prstGeom>
        </p:spPr>
      </p:pic>
      <p:pic>
        <p:nvPicPr>
          <p:cNvPr id="142" name="bg object 142"/>
          <p:cNvPicPr/>
          <p:nvPr/>
        </p:nvPicPr>
        <p:blipFill>
          <a:blip r:embed="rId5" cstate="print"/>
          <a:stretch>
            <a:fillRect/>
          </a:stretch>
        </p:blipFill>
        <p:spPr>
          <a:xfrm>
            <a:off x="3627968" y="4128796"/>
            <a:ext cx="85623" cy="85623"/>
          </a:xfrm>
          <a:prstGeom prst="rect">
            <a:avLst/>
          </a:prstGeom>
        </p:spPr>
      </p:pic>
      <p:pic>
        <p:nvPicPr>
          <p:cNvPr id="143" name="bg object 143"/>
          <p:cNvPicPr/>
          <p:nvPr/>
        </p:nvPicPr>
        <p:blipFill>
          <a:blip r:embed="rId5" cstate="print"/>
          <a:stretch>
            <a:fillRect/>
          </a:stretch>
        </p:blipFill>
        <p:spPr>
          <a:xfrm>
            <a:off x="5067615" y="3662020"/>
            <a:ext cx="85623" cy="85623"/>
          </a:xfrm>
          <a:prstGeom prst="rect">
            <a:avLst/>
          </a:prstGeom>
        </p:spPr>
      </p:pic>
      <p:pic>
        <p:nvPicPr>
          <p:cNvPr id="144" name="bg object 144"/>
          <p:cNvPicPr/>
          <p:nvPr/>
        </p:nvPicPr>
        <p:blipFill>
          <a:blip r:embed="rId5" cstate="print"/>
          <a:stretch>
            <a:fillRect/>
          </a:stretch>
        </p:blipFill>
        <p:spPr>
          <a:xfrm>
            <a:off x="5067615" y="4263958"/>
            <a:ext cx="85623" cy="85623"/>
          </a:xfrm>
          <a:prstGeom prst="rect">
            <a:avLst/>
          </a:prstGeom>
        </p:spPr>
      </p:pic>
      <p:pic>
        <p:nvPicPr>
          <p:cNvPr id="145" name="bg object 145"/>
          <p:cNvPicPr/>
          <p:nvPr/>
        </p:nvPicPr>
        <p:blipFill>
          <a:blip r:embed="rId5" cstate="print"/>
          <a:stretch>
            <a:fillRect/>
          </a:stretch>
        </p:blipFill>
        <p:spPr>
          <a:xfrm>
            <a:off x="4537063" y="4221137"/>
            <a:ext cx="85623" cy="85623"/>
          </a:xfrm>
          <a:prstGeom prst="rect">
            <a:avLst/>
          </a:prstGeom>
        </p:spPr>
      </p:pic>
      <p:pic>
        <p:nvPicPr>
          <p:cNvPr id="146" name="bg object 146"/>
          <p:cNvPicPr/>
          <p:nvPr/>
        </p:nvPicPr>
        <p:blipFill>
          <a:blip r:embed="rId5" cstate="print"/>
          <a:stretch>
            <a:fillRect/>
          </a:stretch>
        </p:blipFill>
        <p:spPr>
          <a:xfrm>
            <a:off x="4345989" y="4533470"/>
            <a:ext cx="85623" cy="85623"/>
          </a:xfrm>
          <a:prstGeom prst="rect">
            <a:avLst/>
          </a:prstGeom>
        </p:spPr>
      </p:pic>
      <p:pic>
        <p:nvPicPr>
          <p:cNvPr id="147" name="bg object 147"/>
          <p:cNvPicPr/>
          <p:nvPr/>
        </p:nvPicPr>
        <p:blipFill>
          <a:blip r:embed="rId5" cstate="print"/>
          <a:stretch>
            <a:fillRect/>
          </a:stretch>
        </p:blipFill>
        <p:spPr>
          <a:xfrm>
            <a:off x="4642697" y="3796422"/>
            <a:ext cx="85623" cy="85623"/>
          </a:xfrm>
          <a:prstGeom prst="rect">
            <a:avLst/>
          </a:prstGeom>
        </p:spPr>
      </p:pic>
      <p:pic>
        <p:nvPicPr>
          <p:cNvPr id="148" name="bg object 148"/>
          <p:cNvPicPr/>
          <p:nvPr/>
        </p:nvPicPr>
        <p:blipFill>
          <a:blip r:embed="rId5" cstate="print"/>
          <a:stretch>
            <a:fillRect/>
          </a:stretch>
        </p:blipFill>
        <p:spPr>
          <a:xfrm>
            <a:off x="3963690" y="4272278"/>
            <a:ext cx="85623" cy="85623"/>
          </a:xfrm>
          <a:prstGeom prst="rect">
            <a:avLst/>
          </a:prstGeom>
        </p:spPr>
      </p:pic>
      <p:pic>
        <p:nvPicPr>
          <p:cNvPr id="149" name="bg object 149"/>
          <p:cNvPicPr/>
          <p:nvPr/>
        </p:nvPicPr>
        <p:blipFill>
          <a:blip r:embed="rId5" cstate="print"/>
          <a:stretch>
            <a:fillRect/>
          </a:stretch>
        </p:blipFill>
        <p:spPr>
          <a:xfrm>
            <a:off x="3670739" y="2977890"/>
            <a:ext cx="85623" cy="85623"/>
          </a:xfrm>
          <a:prstGeom prst="rect">
            <a:avLst/>
          </a:prstGeom>
        </p:spPr>
      </p:pic>
      <p:pic>
        <p:nvPicPr>
          <p:cNvPr id="150" name="bg object 150"/>
          <p:cNvPicPr/>
          <p:nvPr/>
        </p:nvPicPr>
        <p:blipFill>
          <a:blip r:embed="rId5" cstate="print"/>
          <a:stretch>
            <a:fillRect/>
          </a:stretch>
        </p:blipFill>
        <p:spPr>
          <a:xfrm>
            <a:off x="4415346" y="3020712"/>
            <a:ext cx="85623" cy="85623"/>
          </a:xfrm>
          <a:prstGeom prst="rect">
            <a:avLst/>
          </a:prstGeom>
        </p:spPr>
      </p:pic>
      <p:pic>
        <p:nvPicPr>
          <p:cNvPr id="151" name="bg object 151"/>
          <p:cNvPicPr/>
          <p:nvPr/>
        </p:nvPicPr>
        <p:blipFill>
          <a:blip r:embed="rId5" cstate="print"/>
          <a:stretch>
            <a:fillRect/>
          </a:stretch>
        </p:blipFill>
        <p:spPr>
          <a:xfrm>
            <a:off x="3390318" y="4323218"/>
            <a:ext cx="85623" cy="85623"/>
          </a:xfrm>
          <a:prstGeom prst="rect">
            <a:avLst/>
          </a:prstGeom>
        </p:spPr>
      </p:pic>
      <p:pic>
        <p:nvPicPr>
          <p:cNvPr id="152" name="bg object 152"/>
          <p:cNvPicPr/>
          <p:nvPr/>
        </p:nvPicPr>
        <p:blipFill>
          <a:blip r:embed="rId5" cstate="print"/>
          <a:stretch>
            <a:fillRect/>
          </a:stretch>
        </p:blipFill>
        <p:spPr>
          <a:xfrm>
            <a:off x="2625719" y="4533470"/>
            <a:ext cx="85623" cy="85623"/>
          </a:xfrm>
          <a:prstGeom prst="rect">
            <a:avLst/>
          </a:prstGeom>
        </p:spPr>
      </p:pic>
      <p:pic>
        <p:nvPicPr>
          <p:cNvPr id="153" name="bg object 153"/>
          <p:cNvPicPr/>
          <p:nvPr/>
        </p:nvPicPr>
        <p:blipFill>
          <a:blip r:embed="rId5" cstate="print"/>
          <a:stretch>
            <a:fillRect/>
          </a:stretch>
        </p:blipFill>
        <p:spPr>
          <a:xfrm>
            <a:off x="2668541" y="3984501"/>
            <a:ext cx="85623" cy="85623"/>
          </a:xfrm>
          <a:prstGeom prst="rect">
            <a:avLst/>
          </a:prstGeom>
        </p:spPr>
      </p:pic>
      <p:pic>
        <p:nvPicPr>
          <p:cNvPr id="154" name="bg object 154"/>
          <p:cNvPicPr/>
          <p:nvPr/>
        </p:nvPicPr>
        <p:blipFill>
          <a:blip r:embed="rId5" cstate="print"/>
          <a:stretch>
            <a:fillRect/>
          </a:stretch>
        </p:blipFill>
        <p:spPr>
          <a:xfrm>
            <a:off x="1946917" y="4465280"/>
            <a:ext cx="85623" cy="85623"/>
          </a:xfrm>
          <a:prstGeom prst="rect">
            <a:avLst/>
          </a:prstGeom>
        </p:spPr>
      </p:pic>
      <p:pic>
        <p:nvPicPr>
          <p:cNvPr id="155" name="bg object 155"/>
          <p:cNvPicPr/>
          <p:nvPr/>
        </p:nvPicPr>
        <p:blipFill>
          <a:blip r:embed="rId5" cstate="print"/>
          <a:stretch>
            <a:fillRect/>
          </a:stretch>
        </p:blipFill>
        <p:spPr>
          <a:xfrm>
            <a:off x="2052347" y="3765675"/>
            <a:ext cx="85623" cy="85623"/>
          </a:xfrm>
          <a:prstGeom prst="rect">
            <a:avLst/>
          </a:prstGeom>
        </p:spPr>
      </p:pic>
      <p:pic>
        <p:nvPicPr>
          <p:cNvPr id="156" name="bg object 156"/>
          <p:cNvPicPr/>
          <p:nvPr/>
        </p:nvPicPr>
        <p:blipFill>
          <a:blip r:embed="rId5" cstate="print"/>
          <a:stretch>
            <a:fillRect/>
          </a:stretch>
        </p:blipFill>
        <p:spPr>
          <a:xfrm>
            <a:off x="2052347" y="4085974"/>
            <a:ext cx="85623" cy="85623"/>
          </a:xfrm>
          <a:prstGeom prst="rect">
            <a:avLst/>
          </a:prstGeom>
        </p:spPr>
      </p:pic>
      <p:pic>
        <p:nvPicPr>
          <p:cNvPr id="157" name="bg object 157"/>
          <p:cNvPicPr/>
          <p:nvPr/>
        </p:nvPicPr>
        <p:blipFill>
          <a:blip r:embed="rId5" cstate="print"/>
          <a:stretch>
            <a:fillRect/>
          </a:stretch>
        </p:blipFill>
        <p:spPr>
          <a:xfrm>
            <a:off x="4092105" y="4076284"/>
            <a:ext cx="85623" cy="85623"/>
          </a:xfrm>
          <a:prstGeom prst="rect">
            <a:avLst/>
          </a:prstGeom>
        </p:spPr>
      </p:pic>
      <p:pic>
        <p:nvPicPr>
          <p:cNvPr id="158" name="bg object 158"/>
          <p:cNvPicPr/>
          <p:nvPr/>
        </p:nvPicPr>
        <p:blipFill>
          <a:blip r:embed="rId5" cstate="print"/>
          <a:stretch>
            <a:fillRect/>
          </a:stretch>
        </p:blipFill>
        <p:spPr>
          <a:xfrm>
            <a:off x="2461232" y="5245759"/>
            <a:ext cx="85623" cy="85623"/>
          </a:xfrm>
          <a:prstGeom prst="rect">
            <a:avLst/>
          </a:prstGeom>
        </p:spPr>
      </p:pic>
      <p:pic>
        <p:nvPicPr>
          <p:cNvPr id="159" name="bg object 159"/>
          <p:cNvPicPr/>
          <p:nvPr/>
        </p:nvPicPr>
        <p:blipFill>
          <a:blip r:embed="rId5" cstate="print"/>
          <a:stretch>
            <a:fillRect/>
          </a:stretch>
        </p:blipFill>
        <p:spPr>
          <a:xfrm>
            <a:off x="1755640" y="4221137"/>
            <a:ext cx="85623" cy="85623"/>
          </a:xfrm>
          <a:prstGeom prst="rect">
            <a:avLst/>
          </a:prstGeom>
        </p:spPr>
      </p:pic>
      <p:pic>
        <p:nvPicPr>
          <p:cNvPr id="160" name="bg object 160"/>
          <p:cNvPicPr/>
          <p:nvPr/>
        </p:nvPicPr>
        <p:blipFill>
          <a:blip r:embed="rId5" cstate="print"/>
          <a:stretch>
            <a:fillRect/>
          </a:stretch>
        </p:blipFill>
        <p:spPr>
          <a:xfrm>
            <a:off x="1818502" y="3899062"/>
            <a:ext cx="85623" cy="85623"/>
          </a:xfrm>
          <a:prstGeom prst="rect">
            <a:avLst/>
          </a:prstGeom>
        </p:spPr>
      </p:pic>
      <p:pic>
        <p:nvPicPr>
          <p:cNvPr id="161" name="bg object 161"/>
          <p:cNvPicPr/>
          <p:nvPr/>
        </p:nvPicPr>
        <p:blipFill>
          <a:blip r:embed="rId5" cstate="print"/>
          <a:stretch>
            <a:fillRect/>
          </a:stretch>
        </p:blipFill>
        <p:spPr>
          <a:xfrm>
            <a:off x="1478974" y="4493236"/>
            <a:ext cx="85623" cy="85623"/>
          </a:xfrm>
          <a:prstGeom prst="rect">
            <a:avLst/>
          </a:prstGeom>
        </p:spPr>
      </p:pic>
      <p:pic>
        <p:nvPicPr>
          <p:cNvPr id="162" name="bg object 162"/>
          <p:cNvPicPr/>
          <p:nvPr/>
        </p:nvPicPr>
        <p:blipFill>
          <a:blip r:embed="rId5" cstate="print"/>
          <a:stretch>
            <a:fillRect/>
          </a:stretch>
        </p:blipFill>
        <p:spPr>
          <a:xfrm>
            <a:off x="1712870" y="3619251"/>
            <a:ext cx="85623" cy="85623"/>
          </a:xfrm>
          <a:prstGeom prst="rect">
            <a:avLst/>
          </a:prstGeom>
        </p:spPr>
      </p:pic>
      <p:pic>
        <p:nvPicPr>
          <p:cNvPr id="163" name="bg object 163"/>
          <p:cNvPicPr/>
          <p:nvPr/>
        </p:nvPicPr>
        <p:blipFill>
          <a:blip r:embed="rId8" cstate="print"/>
          <a:stretch>
            <a:fillRect/>
          </a:stretch>
        </p:blipFill>
        <p:spPr>
          <a:xfrm>
            <a:off x="2774175" y="3490785"/>
            <a:ext cx="85623" cy="85623"/>
          </a:xfrm>
          <a:prstGeom prst="rect">
            <a:avLst/>
          </a:prstGeom>
        </p:spPr>
      </p:pic>
      <p:pic>
        <p:nvPicPr>
          <p:cNvPr id="164" name="bg object 164"/>
          <p:cNvPicPr/>
          <p:nvPr/>
        </p:nvPicPr>
        <p:blipFill>
          <a:blip r:embed="rId5" cstate="print"/>
          <a:stretch>
            <a:fillRect/>
          </a:stretch>
        </p:blipFill>
        <p:spPr>
          <a:xfrm>
            <a:off x="5492734" y="4508102"/>
            <a:ext cx="85623" cy="85623"/>
          </a:xfrm>
          <a:prstGeom prst="rect">
            <a:avLst/>
          </a:prstGeom>
        </p:spPr>
      </p:pic>
      <p:pic>
        <p:nvPicPr>
          <p:cNvPr id="165" name="bg object 165"/>
          <p:cNvPicPr/>
          <p:nvPr/>
        </p:nvPicPr>
        <p:blipFill>
          <a:blip r:embed="rId5" cstate="print"/>
          <a:stretch>
            <a:fillRect/>
          </a:stretch>
        </p:blipFill>
        <p:spPr>
          <a:xfrm>
            <a:off x="5196028" y="4805975"/>
            <a:ext cx="85623" cy="85623"/>
          </a:xfrm>
          <a:prstGeom prst="rect">
            <a:avLst/>
          </a:prstGeom>
        </p:spPr>
      </p:pic>
      <p:pic>
        <p:nvPicPr>
          <p:cNvPr id="166" name="bg object 166"/>
          <p:cNvPicPr/>
          <p:nvPr/>
        </p:nvPicPr>
        <p:blipFill>
          <a:blip r:embed="rId6" cstate="print"/>
          <a:stretch>
            <a:fillRect/>
          </a:stretch>
        </p:blipFill>
        <p:spPr>
          <a:xfrm>
            <a:off x="5067615" y="5541248"/>
            <a:ext cx="85623" cy="85623"/>
          </a:xfrm>
          <a:prstGeom prst="rect">
            <a:avLst/>
          </a:prstGeom>
        </p:spPr>
      </p:pic>
      <p:pic>
        <p:nvPicPr>
          <p:cNvPr id="167" name="bg object 167"/>
          <p:cNvPicPr/>
          <p:nvPr/>
        </p:nvPicPr>
        <p:blipFill>
          <a:blip r:embed="rId5" cstate="print"/>
          <a:stretch>
            <a:fillRect/>
          </a:stretch>
        </p:blipFill>
        <p:spPr>
          <a:xfrm>
            <a:off x="5301660" y="3984501"/>
            <a:ext cx="85623" cy="85623"/>
          </a:xfrm>
          <a:prstGeom prst="rect">
            <a:avLst/>
          </a:prstGeom>
        </p:spPr>
      </p:pic>
      <p:pic>
        <p:nvPicPr>
          <p:cNvPr id="168" name="bg object 168"/>
          <p:cNvPicPr/>
          <p:nvPr/>
        </p:nvPicPr>
        <p:blipFill>
          <a:blip r:embed="rId5" cstate="print"/>
          <a:stretch>
            <a:fillRect/>
          </a:stretch>
        </p:blipFill>
        <p:spPr>
          <a:xfrm>
            <a:off x="4883288" y="4408811"/>
            <a:ext cx="85623" cy="85623"/>
          </a:xfrm>
          <a:prstGeom prst="rect">
            <a:avLst/>
          </a:prstGeom>
        </p:spPr>
      </p:pic>
      <p:pic>
        <p:nvPicPr>
          <p:cNvPr id="169" name="bg object 169"/>
          <p:cNvPicPr/>
          <p:nvPr/>
        </p:nvPicPr>
        <p:blipFill>
          <a:blip r:embed="rId5" cstate="print"/>
          <a:stretch>
            <a:fillRect/>
          </a:stretch>
        </p:blipFill>
        <p:spPr>
          <a:xfrm>
            <a:off x="4728288" y="4593136"/>
            <a:ext cx="85623" cy="85623"/>
          </a:xfrm>
          <a:prstGeom prst="rect">
            <a:avLst/>
          </a:prstGeom>
        </p:spPr>
      </p:pic>
      <p:pic>
        <p:nvPicPr>
          <p:cNvPr id="170" name="bg object 170"/>
          <p:cNvPicPr/>
          <p:nvPr/>
        </p:nvPicPr>
        <p:blipFill>
          <a:blip r:embed="rId5" cstate="print"/>
          <a:stretch>
            <a:fillRect/>
          </a:stretch>
        </p:blipFill>
        <p:spPr>
          <a:xfrm>
            <a:off x="4329753" y="4947682"/>
            <a:ext cx="85623" cy="85623"/>
          </a:xfrm>
          <a:prstGeom prst="rect">
            <a:avLst/>
          </a:prstGeom>
        </p:spPr>
      </p:pic>
      <p:pic>
        <p:nvPicPr>
          <p:cNvPr id="171" name="bg object 171"/>
          <p:cNvPicPr/>
          <p:nvPr/>
        </p:nvPicPr>
        <p:blipFill>
          <a:blip r:embed="rId5" cstate="print"/>
          <a:stretch>
            <a:fillRect/>
          </a:stretch>
        </p:blipFill>
        <p:spPr>
          <a:xfrm>
            <a:off x="3756381" y="4465280"/>
            <a:ext cx="85623" cy="85623"/>
          </a:xfrm>
          <a:prstGeom prst="rect">
            <a:avLst/>
          </a:prstGeom>
        </p:spPr>
      </p:pic>
      <p:pic>
        <p:nvPicPr>
          <p:cNvPr id="172" name="bg object 172"/>
          <p:cNvPicPr/>
          <p:nvPr/>
        </p:nvPicPr>
        <p:blipFill>
          <a:blip r:embed="rId5" cstate="print"/>
          <a:stretch>
            <a:fillRect/>
          </a:stretch>
        </p:blipFill>
        <p:spPr>
          <a:xfrm>
            <a:off x="3963690" y="5626689"/>
            <a:ext cx="85623" cy="85623"/>
          </a:xfrm>
          <a:prstGeom prst="rect">
            <a:avLst/>
          </a:prstGeom>
        </p:spPr>
      </p:pic>
      <p:pic>
        <p:nvPicPr>
          <p:cNvPr id="173" name="bg object 173"/>
          <p:cNvPicPr/>
          <p:nvPr/>
        </p:nvPicPr>
        <p:blipFill>
          <a:blip r:embed="rId5" cstate="print"/>
          <a:stretch>
            <a:fillRect/>
          </a:stretch>
        </p:blipFill>
        <p:spPr>
          <a:xfrm>
            <a:off x="3518731" y="4490648"/>
            <a:ext cx="85623" cy="85623"/>
          </a:xfrm>
          <a:prstGeom prst="rect">
            <a:avLst/>
          </a:prstGeom>
        </p:spPr>
      </p:pic>
      <p:pic>
        <p:nvPicPr>
          <p:cNvPr id="174" name="bg object 174"/>
          <p:cNvPicPr/>
          <p:nvPr/>
        </p:nvPicPr>
        <p:blipFill>
          <a:blip r:embed="rId5" cstate="print"/>
          <a:stretch>
            <a:fillRect/>
          </a:stretch>
        </p:blipFill>
        <p:spPr>
          <a:xfrm>
            <a:off x="3627968" y="3856291"/>
            <a:ext cx="85623" cy="85623"/>
          </a:xfrm>
          <a:prstGeom prst="rect">
            <a:avLst/>
          </a:prstGeom>
        </p:spPr>
      </p:pic>
      <p:pic>
        <p:nvPicPr>
          <p:cNvPr id="175" name="bg object 175"/>
          <p:cNvPicPr/>
          <p:nvPr/>
        </p:nvPicPr>
        <p:blipFill>
          <a:blip r:embed="rId5" cstate="print"/>
          <a:stretch>
            <a:fillRect/>
          </a:stretch>
        </p:blipFill>
        <p:spPr>
          <a:xfrm>
            <a:off x="3347496" y="4805975"/>
            <a:ext cx="85623" cy="85623"/>
          </a:xfrm>
          <a:prstGeom prst="rect">
            <a:avLst/>
          </a:prstGeom>
        </p:spPr>
      </p:pic>
      <p:pic>
        <p:nvPicPr>
          <p:cNvPr id="176" name="bg object 176"/>
          <p:cNvPicPr/>
          <p:nvPr/>
        </p:nvPicPr>
        <p:blipFill>
          <a:blip r:embed="rId5" cstate="print"/>
          <a:stretch>
            <a:fillRect/>
          </a:stretch>
        </p:blipFill>
        <p:spPr>
          <a:xfrm>
            <a:off x="3008019" y="4365989"/>
            <a:ext cx="85623" cy="85623"/>
          </a:xfrm>
          <a:prstGeom prst="rect">
            <a:avLst/>
          </a:prstGeom>
        </p:spPr>
      </p:pic>
      <p:pic>
        <p:nvPicPr>
          <p:cNvPr id="177" name="bg object 177"/>
          <p:cNvPicPr/>
          <p:nvPr/>
        </p:nvPicPr>
        <p:blipFill>
          <a:blip r:embed="rId5" cstate="print"/>
          <a:stretch>
            <a:fillRect/>
          </a:stretch>
        </p:blipFill>
        <p:spPr>
          <a:xfrm>
            <a:off x="3390318" y="3882014"/>
            <a:ext cx="85623" cy="85623"/>
          </a:xfrm>
          <a:prstGeom prst="rect">
            <a:avLst/>
          </a:prstGeom>
        </p:spPr>
      </p:pic>
      <p:pic>
        <p:nvPicPr>
          <p:cNvPr id="178" name="bg object 178"/>
          <p:cNvPicPr/>
          <p:nvPr/>
        </p:nvPicPr>
        <p:blipFill>
          <a:blip r:embed="rId5" cstate="print"/>
          <a:stretch>
            <a:fillRect/>
          </a:stretch>
        </p:blipFill>
        <p:spPr>
          <a:xfrm>
            <a:off x="3225830" y="5152403"/>
            <a:ext cx="85623" cy="85623"/>
          </a:xfrm>
          <a:prstGeom prst="rect">
            <a:avLst/>
          </a:prstGeom>
        </p:spPr>
      </p:pic>
      <p:pic>
        <p:nvPicPr>
          <p:cNvPr id="179" name="bg object 179"/>
          <p:cNvPicPr/>
          <p:nvPr/>
        </p:nvPicPr>
        <p:blipFill>
          <a:blip r:embed="rId5" cstate="print"/>
          <a:stretch>
            <a:fillRect/>
          </a:stretch>
        </p:blipFill>
        <p:spPr>
          <a:xfrm>
            <a:off x="2816946" y="4763357"/>
            <a:ext cx="85623" cy="85623"/>
          </a:xfrm>
          <a:prstGeom prst="rect">
            <a:avLst/>
          </a:prstGeom>
        </p:spPr>
      </p:pic>
      <p:pic>
        <p:nvPicPr>
          <p:cNvPr id="180" name="bg object 180"/>
          <p:cNvPicPr/>
          <p:nvPr/>
        </p:nvPicPr>
        <p:blipFill>
          <a:blip r:embed="rId5" cstate="print"/>
          <a:stretch>
            <a:fillRect/>
          </a:stretch>
        </p:blipFill>
        <p:spPr>
          <a:xfrm>
            <a:off x="2243623" y="4482327"/>
            <a:ext cx="85623" cy="85623"/>
          </a:xfrm>
          <a:prstGeom prst="rect">
            <a:avLst/>
          </a:prstGeom>
        </p:spPr>
      </p:pic>
      <p:pic>
        <p:nvPicPr>
          <p:cNvPr id="181" name="bg object 181"/>
          <p:cNvPicPr/>
          <p:nvPr/>
        </p:nvPicPr>
        <p:blipFill>
          <a:blip r:embed="rId8" cstate="print"/>
          <a:stretch>
            <a:fillRect/>
          </a:stretch>
        </p:blipFill>
        <p:spPr>
          <a:xfrm>
            <a:off x="2774175" y="5408115"/>
            <a:ext cx="85623" cy="85623"/>
          </a:xfrm>
          <a:prstGeom prst="rect">
            <a:avLst/>
          </a:prstGeom>
        </p:spPr>
      </p:pic>
      <p:pic>
        <p:nvPicPr>
          <p:cNvPr id="182" name="bg object 182"/>
          <p:cNvPicPr/>
          <p:nvPr/>
        </p:nvPicPr>
        <p:blipFill>
          <a:blip r:embed="rId5" cstate="print"/>
          <a:stretch>
            <a:fillRect/>
          </a:stretch>
        </p:blipFill>
        <p:spPr>
          <a:xfrm>
            <a:off x="5387304" y="4857117"/>
            <a:ext cx="85623" cy="85623"/>
          </a:xfrm>
          <a:prstGeom prst="rect">
            <a:avLst/>
          </a:prstGeom>
        </p:spPr>
      </p:pic>
      <p:pic>
        <p:nvPicPr>
          <p:cNvPr id="183" name="bg object 183"/>
          <p:cNvPicPr/>
          <p:nvPr/>
        </p:nvPicPr>
        <p:blipFill>
          <a:blip r:embed="rId5" cstate="print"/>
          <a:stretch>
            <a:fillRect/>
          </a:stretch>
        </p:blipFill>
        <p:spPr>
          <a:xfrm>
            <a:off x="2668541" y="4213019"/>
            <a:ext cx="85623" cy="85623"/>
          </a:xfrm>
          <a:prstGeom prst="rect">
            <a:avLst/>
          </a:prstGeom>
        </p:spPr>
      </p:pic>
      <p:pic>
        <p:nvPicPr>
          <p:cNvPr id="184" name="bg object 184"/>
          <p:cNvPicPr/>
          <p:nvPr/>
        </p:nvPicPr>
        <p:blipFill>
          <a:blip r:embed="rId5" cstate="print"/>
          <a:stretch>
            <a:fillRect/>
          </a:stretch>
        </p:blipFill>
        <p:spPr>
          <a:xfrm>
            <a:off x="2286394" y="4763357"/>
            <a:ext cx="85623" cy="85623"/>
          </a:xfrm>
          <a:prstGeom prst="rect">
            <a:avLst/>
          </a:prstGeom>
        </p:spPr>
      </p:pic>
      <p:pic>
        <p:nvPicPr>
          <p:cNvPr id="185" name="bg object 185"/>
          <p:cNvPicPr/>
          <p:nvPr/>
        </p:nvPicPr>
        <p:blipFill>
          <a:blip r:embed="rId5" cstate="print"/>
          <a:stretch>
            <a:fillRect/>
          </a:stretch>
        </p:blipFill>
        <p:spPr>
          <a:xfrm>
            <a:off x="1755640" y="5109632"/>
            <a:ext cx="85623" cy="85623"/>
          </a:xfrm>
          <a:prstGeom prst="rect">
            <a:avLst/>
          </a:prstGeom>
        </p:spPr>
      </p:pic>
      <p:pic>
        <p:nvPicPr>
          <p:cNvPr id="186" name="bg object 186"/>
          <p:cNvPicPr/>
          <p:nvPr/>
        </p:nvPicPr>
        <p:blipFill>
          <a:blip r:embed="rId5" cstate="print"/>
          <a:stretch>
            <a:fillRect/>
          </a:stretch>
        </p:blipFill>
        <p:spPr>
          <a:xfrm>
            <a:off x="1478974" y="4882284"/>
            <a:ext cx="85623" cy="85623"/>
          </a:xfrm>
          <a:prstGeom prst="rect">
            <a:avLst/>
          </a:prstGeom>
        </p:spPr>
      </p:pic>
      <p:pic>
        <p:nvPicPr>
          <p:cNvPr id="187" name="bg object 187"/>
          <p:cNvPicPr/>
          <p:nvPr/>
        </p:nvPicPr>
        <p:blipFill>
          <a:blip r:embed="rId9" cstate="print"/>
          <a:stretch>
            <a:fillRect/>
          </a:stretch>
        </p:blipFill>
        <p:spPr>
          <a:xfrm>
            <a:off x="3901082" y="6361555"/>
            <a:ext cx="85623" cy="67819"/>
          </a:xfrm>
          <a:prstGeom prst="rect">
            <a:avLst/>
          </a:prstGeom>
        </p:spPr>
      </p:pic>
      <p:pic>
        <p:nvPicPr>
          <p:cNvPr id="188" name="bg object 188"/>
          <p:cNvPicPr/>
          <p:nvPr/>
        </p:nvPicPr>
        <p:blipFill>
          <a:blip r:embed="rId5" cstate="print"/>
          <a:stretch>
            <a:fillRect/>
          </a:stretch>
        </p:blipFill>
        <p:spPr>
          <a:xfrm>
            <a:off x="1521796" y="3882014"/>
            <a:ext cx="85623" cy="85623"/>
          </a:xfrm>
          <a:prstGeom prst="rect">
            <a:avLst/>
          </a:prstGeom>
        </p:spPr>
      </p:pic>
      <p:pic>
        <p:nvPicPr>
          <p:cNvPr id="189" name="bg object 189"/>
          <p:cNvPicPr/>
          <p:nvPr/>
        </p:nvPicPr>
        <p:blipFill>
          <a:blip r:embed="rId5" cstate="print"/>
          <a:stretch>
            <a:fillRect/>
          </a:stretch>
        </p:blipFill>
        <p:spPr>
          <a:xfrm>
            <a:off x="5301660" y="5245759"/>
            <a:ext cx="85623" cy="85623"/>
          </a:xfrm>
          <a:prstGeom prst="rect">
            <a:avLst/>
          </a:prstGeom>
        </p:spPr>
      </p:pic>
      <p:pic>
        <p:nvPicPr>
          <p:cNvPr id="190" name="bg object 190"/>
          <p:cNvPicPr/>
          <p:nvPr/>
        </p:nvPicPr>
        <p:blipFill>
          <a:blip r:embed="rId5" cstate="print"/>
          <a:stretch>
            <a:fillRect/>
          </a:stretch>
        </p:blipFill>
        <p:spPr>
          <a:xfrm>
            <a:off x="4685467" y="4990504"/>
            <a:ext cx="85623" cy="85623"/>
          </a:xfrm>
          <a:prstGeom prst="rect">
            <a:avLst/>
          </a:prstGeom>
        </p:spPr>
      </p:pic>
      <p:pic>
        <p:nvPicPr>
          <p:cNvPr id="191" name="bg object 191"/>
          <p:cNvPicPr/>
          <p:nvPr/>
        </p:nvPicPr>
        <p:blipFill>
          <a:blip r:embed="rId5" cstate="print"/>
          <a:stretch>
            <a:fillRect/>
          </a:stretch>
        </p:blipFill>
        <p:spPr>
          <a:xfrm>
            <a:off x="4345989" y="6239076"/>
            <a:ext cx="85623" cy="85623"/>
          </a:xfrm>
          <a:prstGeom prst="rect">
            <a:avLst/>
          </a:prstGeom>
        </p:spPr>
      </p:pic>
      <p:pic>
        <p:nvPicPr>
          <p:cNvPr id="192" name="bg object 192"/>
          <p:cNvPicPr/>
          <p:nvPr/>
        </p:nvPicPr>
        <p:blipFill>
          <a:blip r:embed="rId5" cstate="print"/>
          <a:stretch>
            <a:fillRect/>
          </a:stretch>
        </p:blipFill>
        <p:spPr>
          <a:xfrm>
            <a:off x="4840466" y="5382341"/>
            <a:ext cx="85623" cy="85623"/>
          </a:xfrm>
          <a:prstGeom prst="rect">
            <a:avLst/>
          </a:prstGeom>
        </p:spPr>
      </p:pic>
      <p:pic>
        <p:nvPicPr>
          <p:cNvPr id="193" name="bg object 193"/>
          <p:cNvPicPr/>
          <p:nvPr/>
        </p:nvPicPr>
        <p:blipFill>
          <a:blip r:embed="rId5" cstate="print"/>
          <a:stretch>
            <a:fillRect/>
          </a:stretch>
        </p:blipFill>
        <p:spPr>
          <a:xfrm>
            <a:off x="4286932" y="5365294"/>
            <a:ext cx="85623" cy="85623"/>
          </a:xfrm>
          <a:prstGeom prst="rect">
            <a:avLst/>
          </a:prstGeom>
        </p:spPr>
      </p:pic>
      <p:pic>
        <p:nvPicPr>
          <p:cNvPr id="194" name="bg object 194"/>
          <p:cNvPicPr/>
          <p:nvPr/>
        </p:nvPicPr>
        <p:blipFill>
          <a:blip r:embed="rId5" cstate="print"/>
          <a:stretch>
            <a:fillRect/>
          </a:stretch>
        </p:blipFill>
        <p:spPr>
          <a:xfrm>
            <a:off x="4797645" y="5796351"/>
            <a:ext cx="85623" cy="85623"/>
          </a:xfrm>
          <a:prstGeom prst="rect">
            <a:avLst/>
          </a:prstGeom>
        </p:spPr>
      </p:pic>
      <p:pic>
        <p:nvPicPr>
          <p:cNvPr id="195" name="bg object 195"/>
          <p:cNvPicPr/>
          <p:nvPr/>
        </p:nvPicPr>
        <p:blipFill>
          <a:blip r:embed="rId5" cstate="print"/>
          <a:stretch>
            <a:fillRect/>
          </a:stretch>
        </p:blipFill>
        <p:spPr>
          <a:xfrm>
            <a:off x="3268652" y="5796351"/>
            <a:ext cx="85623" cy="85623"/>
          </a:xfrm>
          <a:prstGeom prst="rect">
            <a:avLst/>
          </a:prstGeom>
        </p:spPr>
      </p:pic>
      <p:pic>
        <p:nvPicPr>
          <p:cNvPr id="196" name="bg object 196"/>
          <p:cNvPicPr/>
          <p:nvPr/>
        </p:nvPicPr>
        <p:blipFill>
          <a:blip r:embed="rId5" cstate="print"/>
          <a:stretch>
            <a:fillRect/>
          </a:stretch>
        </p:blipFill>
        <p:spPr>
          <a:xfrm>
            <a:off x="3858259" y="5959824"/>
            <a:ext cx="85623" cy="85623"/>
          </a:xfrm>
          <a:prstGeom prst="rect">
            <a:avLst/>
          </a:prstGeom>
        </p:spPr>
      </p:pic>
      <p:pic>
        <p:nvPicPr>
          <p:cNvPr id="197" name="bg object 197"/>
          <p:cNvPicPr/>
          <p:nvPr/>
        </p:nvPicPr>
        <p:blipFill>
          <a:blip r:embed="rId5" cstate="print"/>
          <a:stretch>
            <a:fillRect/>
          </a:stretch>
        </p:blipFill>
        <p:spPr>
          <a:xfrm>
            <a:off x="3963690" y="5186499"/>
            <a:ext cx="85623" cy="85623"/>
          </a:xfrm>
          <a:prstGeom prst="rect">
            <a:avLst/>
          </a:prstGeom>
        </p:spPr>
      </p:pic>
      <p:pic>
        <p:nvPicPr>
          <p:cNvPr id="198" name="bg object 198"/>
          <p:cNvPicPr/>
          <p:nvPr/>
        </p:nvPicPr>
        <p:blipFill>
          <a:blip r:embed="rId5" cstate="print"/>
          <a:stretch>
            <a:fillRect/>
          </a:stretch>
        </p:blipFill>
        <p:spPr>
          <a:xfrm>
            <a:off x="3433140" y="6196305"/>
            <a:ext cx="85623" cy="85623"/>
          </a:xfrm>
          <a:prstGeom prst="rect">
            <a:avLst/>
          </a:prstGeom>
        </p:spPr>
      </p:pic>
      <p:pic>
        <p:nvPicPr>
          <p:cNvPr id="199" name="bg object 199"/>
          <p:cNvPicPr/>
          <p:nvPr/>
        </p:nvPicPr>
        <p:blipFill>
          <a:blip r:embed="rId5" cstate="print"/>
          <a:stretch>
            <a:fillRect/>
          </a:stretch>
        </p:blipFill>
        <p:spPr>
          <a:xfrm>
            <a:off x="4478006" y="5839172"/>
            <a:ext cx="85623" cy="85623"/>
          </a:xfrm>
          <a:prstGeom prst="rect">
            <a:avLst/>
          </a:prstGeom>
        </p:spPr>
      </p:pic>
      <p:pic>
        <p:nvPicPr>
          <p:cNvPr id="200" name="bg object 200"/>
          <p:cNvPicPr/>
          <p:nvPr/>
        </p:nvPicPr>
        <p:blipFill>
          <a:blip r:embed="rId5" cstate="print"/>
          <a:stretch>
            <a:fillRect/>
          </a:stretch>
        </p:blipFill>
        <p:spPr>
          <a:xfrm>
            <a:off x="3390318" y="5237437"/>
            <a:ext cx="85623" cy="85623"/>
          </a:xfrm>
          <a:prstGeom prst="rect">
            <a:avLst/>
          </a:prstGeom>
        </p:spPr>
      </p:pic>
      <p:pic>
        <p:nvPicPr>
          <p:cNvPr id="201" name="bg object 201"/>
          <p:cNvPicPr/>
          <p:nvPr/>
        </p:nvPicPr>
        <p:blipFill>
          <a:blip r:embed="rId6" cstate="print"/>
          <a:stretch>
            <a:fillRect/>
          </a:stretch>
        </p:blipFill>
        <p:spPr>
          <a:xfrm>
            <a:off x="3670739" y="5584069"/>
            <a:ext cx="85623" cy="85623"/>
          </a:xfrm>
          <a:prstGeom prst="rect">
            <a:avLst/>
          </a:prstGeom>
        </p:spPr>
      </p:pic>
      <p:pic>
        <p:nvPicPr>
          <p:cNvPr id="202" name="bg object 202"/>
          <p:cNvPicPr/>
          <p:nvPr/>
        </p:nvPicPr>
        <p:blipFill>
          <a:blip r:embed="rId5" cstate="print"/>
          <a:stretch>
            <a:fillRect/>
          </a:stretch>
        </p:blipFill>
        <p:spPr>
          <a:xfrm>
            <a:off x="3156473" y="5753529"/>
            <a:ext cx="85623" cy="85623"/>
          </a:xfrm>
          <a:prstGeom prst="rect">
            <a:avLst/>
          </a:prstGeom>
        </p:spPr>
      </p:pic>
      <p:pic>
        <p:nvPicPr>
          <p:cNvPr id="203" name="bg object 203"/>
          <p:cNvPicPr/>
          <p:nvPr/>
        </p:nvPicPr>
        <p:blipFill>
          <a:blip r:embed="rId5" cstate="print"/>
          <a:stretch>
            <a:fillRect/>
          </a:stretch>
        </p:blipFill>
        <p:spPr>
          <a:xfrm>
            <a:off x="2816946" y="6196305"/>
            <a:ext cx="85623" cy="85623"/>
          </a:xfrm>
          <a:prstGeom prst="rect">
            <a:avLst/>
          </a:prstGeom>
        </p:spPr>
      </p:pic>
      <p:pic>
        <p:nvPicPr>
          <p:cNvPr id="204" name="bg object 204"/>
          <p:cNvPicPr/>
          <p:nvPr/>
        </p:nvPicPr>
        <p:blipFill>
          <a:blip r:embed="rId5" cstate="print"/>
          <a:stretch>
            <a:fillRect/>
          </a:stretch>
        </p:blipFill>
        <p:spPr>
          <a:xfrm>
            <a:off x="2816946" y="5839172"/>
            <a:ext cx="85623" cy="85623"/>
          </a:xfrm>
          <a:prstGeom prst="rect">
            <a:avLst/>
          </a:prstGeom>
        </p:spPr>
      </p:pic>
      <p:pic>
        <p:nvPicPr>
          <p:cNvPr id="205" name="bg object 205"/>
          <p:cNvPicPr/>
          <p:nvPr/>
        </p:nvPicPr>
        <p:blipFill>
          <a:blip r:embed="rId5" cstate="print"/>
          <a:stretch>
            <a:fillRect/>
          </a:stretch>
        </p:blipFill>
        <p:spPr>
          <a:xfrm>
            <a:off x="3156473" y="5425112"/>
            <a:ext cx="85623" cy="85623"/>
          </a:xfrm>
          <a:prstGeom prst="rect">
            <a:avLst/>
          </a:prstGeom>
        </p:spPr>
      </p:pic>
      <p:pic>
        <p:nvPicPr>
          <p:cNvPr id="206" name="bg object 206"/>
          <p:cNvPicPr/>
          <p:nvPr/>
        </p:nvPicPr>
        <p:blipFill>
          <a:blip r:embed="rId5" cstate="print"/>
          <a:stretch>
            <a:fillRect/>
          </a:stretch>
        </p:blipFill>
        <p:spPr>
          <a:xfrm>
            <a:off x="4006512" y="4882284"/>
            <a:ext cx="85623" cy="85623"/>
          </a:xfrm>
          <a:prstGeom prst="rect">
            <a:avLst/>
          </a:prstGeom>
        </p:spPr>
      </p:pic>
      <p:pic>
        <p:nvPicPr>
          <p:cNvPr id="207" name="bg object 207"/>
          <p:cNvPicPr/>
          <p:nvPr/>
        </p:nvPicPr>
        <p:blipFill>
          <a:blip r:embed="rId6" cstate="print"/>
          <a:stretch>
            <a:fillRect/>
          </a:stretch>
        </p:blipFill>
        <p:spPr>
          <a:xfrm>
            <a:off x="2243623" y="5541248"/>
            <a:ext cx="85623" cy="85623"/>
          </a:xfrm>
          <a:prstGeom prst="rect">
            <a:avLst/>
          </a:prstGeom>
        </p:spPr>
      </p:pic>
      <p:pic>
        <p:nvPicPr>
          <p:cNvPr id="208" name="bg object 208"/>
          <p:cNvPicPr/>
          <p:nvPr/>
        </p:nvPicPr>
        <p:blipFill>
          <a:blip r:embed="rId5" cstate="print"/>
          <a:stretch>
            <a:fillRect/>
          </a:stretch>
        </p:blipFill>
        <p:spPr>
          <a:xfrm>
            <a:off x="2859766" y="4984973"/>
            <a:ext cx="85623" cy="85623"/>
          </a:xfrm>
          <a:prstGeom prst="rect">
            <a:avLst/>
          </a:prstGeom>
        </p:spPr>
      </p:pic>
      <p:pic>
        <p:nvPicPr>
          <p:cNvPr id="209" name="bg object 209"/>
          <p:cNvPicPr/>
          <p:nvPr/>
        </p:nvPicPr>
        <p:blipFill>
          <a:blip r:embed="rId5" cstate="print"/>
          <a:stretch>
            <a:fillRect/>
          </a:stretch>
        </p:blipFill>
        <p:spPr>
          <a:xfrm>
            <a:off x="2095168" y="5152403"/>
            <a:ext cx="85623" cy="85623"/>
          </a:xfrm>
          <a:prstGeom prst="rect">
            <a:avLst/>
          </a:prstGeom>
        </p:spPr>
      </p:pic>
      <p:pic>
        <p:nvPicPr>
          <p:cNvPr id="210" name="bg object 210"/>
          <p:cNvPicPr/>
          <p:nvPr/>
        </p:nvPicPr>
        <p:blipFill>
          <a:blip r:embed="rId5" cstate="print"/>
          <a:stretch>
            <a:fillRect/>
          </a:stretch>
        </p:blipFill>
        <p:spPr>
          <a:xfrm>
            <a:off x="1861273" y="5373615"/>
            <a:ext cx="85623" cy="85623"/>
          </a:xfrm>
          <a:prstGeom prst="rect">
            <a:avLst/>
          </a:prstGeom>
        </p:spPr>
      </p:pic>
      <p:pic>
        <p:nvPicPr>
          <p:cNvPr id="211" name="bg object 211"/>
          <p:cNvPicPr/>
          <p:nvPr/>
        </p:nvPicPr>
        <p:blipFill>
          <a:blip r:embed="rId5" cstate="print"/>
          <a:stretch>
            <a:fillRect/>
          </a:stretch>
        </p:blipFill>
        <p:spPr>
          <a:xfrm>
            <a:off x="2095168" y="5753529"/>
            <a:ext cx="85623" cy="85623"/>
          </a:xfrm>
          <a:prstGeom prst="rect">
            <a:avLst/>
          </a:prstGeom>
        </p:spPr>
      </p:pic>
      <p:pic>
        <p:nvPicPr>
          <p:cNvPr id="212" name="bg object 212"/>
          <p:cNvPicPr/>
          <p:nvPr/>
        </p:nvPicPr>
        <p:blipFill>
          <a:blip r:embed="rId5" cstate="print"/>
          <a:stretch>
            <a:fillRect/>
          </a:stretch>
        </p:blipFill>
        <p:spPr>
          <a:xfrm>
            <a:off x="2418411" y="5839172"/>
            <a:ext cx="85623" cy="85623"/>
          </a:xfrm>
          <a:prstGeom prst="rect">
            <a:avLst/>
          </a:prstGeom>
        </p:spPr>
      </p:pic>
      <p:sp>
        <p:nvSpPr>
          <p:cNvPr id="213" name="bg object 213"/>
          <p:cNvSpPr/>
          <p:nvPr/>
        </p:nvSpPr>
        <p:spPr>
          <a:xfrm>
            <a:off x="0" y="1249125"/>
            <a:ext cx="5120005" cy="5180330"/>
          </a:xfrm>
          <a:custGeom>
            <a:avLst/>
            <a:gdLst/>
            <a:ahLst/>
            <a:cxnLst/>
            <a:rect l="l" t="t" r="r" b="b"/>
            <a:pathLst>
              <a:path w="5120005" h="5180330">
                <a:moveTo>
                  <a:pt x="0" y="3670129"/>
                </a:moveTo>
                <a:lnTo>
                  <a:pt x="0" y="5180249"/>
                </a:lnTo>
                <a:lnTo>
                  <a:pt x="5119808" y="5180249"/>
                </a:lnTo>
                <a:lnTo>
                  <a:pt x="1324558" y="4295508"/>
                </a:lnTo>
                <a:lnTo>
                  <a:pt x="0" y="3670129"/>
                </a:lnTo>
                <a:close/>
              </a:path>
              <a:path w="5120005" h="5180330">
                <a:moveTo>
                  <a:pt x="0" y="0"/>
                </a:moveTo>
                <a:lnTo>
                  <a:pt x="0" y="2501772"/>
                </a:lnTo>
                <a:lnTo>
                  <a:pt x="15444" y="2453400"/>
                </a:lnTo>
                <a:lnTo>
                  <a:pt x="2041296" y="679379"/>
                </a:lnTo>
                <a:lnTo>
                  <a:pt x="1983549" y="607281"/>
                </a:lnTo>
                <a:lnTo>
                  <a:pt x="502852" y="6899"/>
                </a:lnTo>
                <a:lnTo>
                  <a:pt x="0" y="0"/>
                </a:lnTo>
                <a:close/>
              </a:path>
            </a:pathLst>
          </a:custGeom>
          <a:solidFill>
            <a:srgbClr val="1526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0287000"/>
          </a:xfrm>
          <a:prstGeom prst="rect">
            <a:avLst/>
          </a:prstGeom>
        </p:spPr>
      </p:pic>
      <p:sp>
        <p:nvSpPr>
          <p:cNvPr id="2" name="Holder 2"/>
          <p:cNvSpPr>
            <a:spLocks noGrp="1"/>
          </p:cNvSpPr>
          <p:nvPr>
            <p:ph type="title"/>
          </p:nvPr>
        </p:nvSpPr>
        <p:spPr>
          <a:xfrm>
            <a:off x="7725841" y="1107129"/>
            <a:ext cx="2725420" cy="433069"/>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a:xfrm>
            <a:off x="571500" y="1479486"/>
            <a:ext cx="10287000" cy="424548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886200" y="5982271"/>
            <a:ext cx="3657600" cy="32162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71500" y="5982271"/>
            <a:ext cx="2628900" cy="32162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a:xfrm>
            <a:off x="8229600" y="5982271"/>
            <a:ext cx="2628900" cy="32162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hyperlink" Target="https://creativecommons.org/licenses/by/4.0/" TargetMode="External"/><Relationship Id="rId4" Type="http://schemas.openxmlformats.org/officeDocument/2006/relationships/image" Target="../media/image11.jpeg"/><Relationship Id="rId9" Type="http://schemas.openxmlformats.org/officeDocument/2006/relationships/hyperlink" Target="https://kemptonsteam.or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svg"/><Relationship Id="rId3" Type="http://schemas.openxmlformats.org/officeDocument/2006/relationships/image" Target="../media/image16.png"/><Relationship Id="rId7" Type="http://schemas.openxmlformats.org/officeDocument/2006/relationships/image" Target="../media/image19.svg"/><Relationship Id="rId12" Type="http://schemas.openxmlformats.org/officeDocument/2006/relationships/image" Target="../media/image24.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8.svg"/><Relationship Id="rId11" Type="http://schemas.openxmlformats.org/officeDocument/2006/relationships/image" Target="../media/image23.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0.png"/><Relationship Id="rId9"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7.svg"/></Relationships>
</file>

<file path=ppt/slides/_rels/slide4.xml.rels><?xml version="1.0" encoding="UTF-8" standalone="yes"?>
<Relationships xmlns="http://schemas.openxmlformats.org/package/2006/relationships"><Relationship Id="rId3" Type="http://schemas.openxmlformats.org/officeDocument/2006/relationships/image" Target="../media/image28.gif"/><Relationship Id="rId7" Type="http://schemas.openxmlformats.org/officeDocument/2006/relationships/image" Target="../media/image32.sv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35.svg"/><Relationship Id="rId7" Type="http://schemas.openxmlformats.org/officeDocument/2006/relationships/image" Target="../media/image24.sv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3.svg"/><Relationship Id="rId5" Type="http://schemas.openxmlformats.org/officeDocument/2006/relationships/image" Target="../media/image14.sv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37.png"/><Relationship Id="rId7"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3.svg"/><Relationship Id="rId11" Type="http://schemas.openxmlformats.org/officeDocument/2006/relationships/image" Target="../media/image27.svg"/><Relationship Id="rId5" Type="http://schemas.openxmlformats.org/officeDocument/2006/relationships/image" Target="../media/image38.gif"/><Relationship Id="rId10" Type="http://schemas.openxmlformats.org/officeDocument/2006/relationships/image" Target="../media/image25.svg"/><Relationship Id="rId4" Type="http://schemas.openxmlformats.org/officeDocument/2006/relationships/image" Target="../media/image28.gif"/><Relationship Id="rId9"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41.svg"/><Relationship Id="rId4" Type="http://schemas.openxmlformats.org/officeDocument/2006/relationships/image" Target="../media/image40.sv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4.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57D94B-88F5-1F7E-1780-6604889D322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5" name="Rectangle 4">
            <a:extLst>
              <a:ext uri="{FF2B5EF4-FFF2-40B4-BE49-F238E27FC236}">
                <a16:creationId xmlns:a16="http://schemas.microsoft.com/office/drawing/2014/main" id="{9ADC30B4-6170-6170-7492-15DB91670E1C}"/>
              </a:ext>
              <a:ext uri="{C183D7F6-B498-43B3-948B-1728B52AA6E4}">
                <adec:decorative xmlns:adec="http://schemas.microsoft.com/office/drawing/2017/decorative" val="1"/>
              </a:ext>
            </a:extLst>
          </p:cNvPr>
          <p:cNvSpPr/>
          <p:nvPr/>
        </p:nvSpPr>
        <p:spPr>
          <a:xfrm>
            <a:off x="0" y="0"/>
            <a:ext cx="105156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a:extLst>
              <a:ext uri="{FF2B5EF4-FFF2-40B4-BE49-F238E27FC236}">
                <a16:creationId xmlns:a16="http://schemas.microsoft.com/office/drawing/2014/main" id="{82DF5789-C44A-1F90-A2F9-811F4AF1127A}"/>
              </a:ext>
            </a:extLst>
          </p:cNvPr>
          <p:cNvSpPr txBox="1">
            <a:spLocks noGrp="1"/>
          </p:cNvSpPr>
          <p:nvPr>
            <p:ph type="title" idx="4294967295"/>
          </p:nvPr>
        </p:nvSpPr>
        <p:spPr>
          <a:xfrm>
            <a:off x="990600" y="4888154"/>
            <a:ext cx="15316200" cy="18774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7200" b="0" u="none" strike="noStrike" kern="0" cap="none" spc="0" normalizeH="0" baseline="0" noProof="0" dirty="0">
                <a:ln>
                  <a:noFill/>
                </a:ln>
                <a:solidFill>
                  <a:srgbClr val="0D79A2"/>
                </a:solidFill>
                <a:effectLst/>
                <a:uLnTx/>
                <a:uFillTx/>
                <a:latin typeface="Lexend Medium" pitchFamily="2" charset="77"/>
              </a:rPr>
              <a:t>From Cloud to Tap: </a:t>
            </a:r>
            <a:br>
              <a:rPr kumimoji="0" lang="en-GB" sz="7200" b="1" i="0" u="none" strike="noStrike" kern="0" cap="none" spc="0" normalizeH="0" baseline="0" noProof="0" dirty="0">
                <a:ln>
                  <a:noFill/>
                </a:ln>
                <a:solidFill>
                  <a:srgbClr val="0D79A2"/>
                </a:solidFill>
                <a:effectLst/>
                <a:uLnTx/>
                <a:uFillTx/>
              </a:rPr>
            </a:br>
            <a:r>
              <a:rPr kumimoji="0" lang="en-GB" sz="4400" b="0" u="none" strike="noStrike" kern="0" cap="none" spc="0" normalizeH="0" baseline="0" noProof="0" dirty="0">
                <a:ln>
                  <a:noFill/>
                </a:ln>
                <a:solidFill>
                  <a:srgbClr val="0D79A2"/>
                </a:solidFill>
                <a:effectLst/>
                <a:uLnTx/>
                <a:uFillTx/>
                <a:latin typeface="Lexend Medium" pitchFamily="2" charset="77"/>
              </a:rPr>
              <a:t>The Journey of London’s Water</a:t>
            </a:r>
            <a:endParaRPr kumimoji="0" lang="en-US" sz="4400" b="0" u="none" strike="noStrike" kern="0" cap="none" spc="0" normalizeH="0" baseline="0" noProof="0" dirty="0">
              <a:ln>
                <a:noFill/>
              </a:ln>
              <a:solidFill>
                <a:srgbClr val="0D79A2"/>
              </a:solidFill>
              <a:effectLst/>
              <a:uLnTx/>
              <a:uFillTx/>
              <a:latin typeface="Lexend Medium" pitchFamily="2" charset="77"/>
            </a:endParaRPr>
          </a:p>
        </p:txBody>
      </p:sp>
      <p:pic>
        <p:nvPicPr>
          <p:cNvPr id="4" name="Picture 3" descr="Kempton Steam Museum Logo">
            <a:extLst>
              <a:ext uri="{FF2B5EF4-FFF2-40B4-BE49-F238E27FC236}">
                <a16:creationId xmlns:a16="http://schemas.microsoft.com/office/drawing/2014/main" id="{47806136-5199-EDC4-7D11-D815B6DF6A45}"/>
              </a:ext>
            </a:extLst>
          </p:cNvPr>
          <p:cNvPicPr>
            <a:picLocks noChangeAspect="1"/>
          </p:cNvPicPr>
          <p:nvPr/>
        </p:nvPicPr>
        <p:blipFill>
          <a:blip r:embed="rId4"/>
          <a:stretch>
            <a:fillRect/>
          </a:stretch>
        </p:blipFill>
        <p:spPr>
          <a:xfrm>
            <a:off x="1219200" y="800100"/>
            <a:ext cx="4507606" cy="3200400"/>
          </a:xfrm>
          <a:prstGeom prst="rect">
            <a:avLst/>
          </a:prstGeom>
        </p:spPr>
      </p:pic>
      <p:pic>
        <p:nvPicPr>
          <p:cNvPr id="9" name="Picture 8">
            <a:extLst>
              <a:ext uri="{FF2B5EF4-FFF2-40B4-BE49-F238E27FC236}">
                <a16:creationId xmlns:a16="http://schemas.microsoft.com/office/drawing/2014/main" id="{443F42AD-E1CF-2BD2-B891-765DD062569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sp>
        <p:nvSpPr>
          <p:cNvPr id="2" name="Oval 1">
            <a:extLst>
              <a:ext uri="{FF2B5EF4-FFF2-40B4-BE49-F238E27FC236}">
                <a16:creationId xmlns:a16="http://schemas.microsoft.com/office/drawing/2014/main" id="{5E08E14B-A42A-E3BE-2253-98B0A2EA0463}"/>
              </a:ext>
            </a:extLst>
          </p:cNvPr>
          <p:cNvSpPr/>
          <p:nvPr/>
        </p:nvSpPr>
        <p:spPr>
          <a:xfrm rot="21255633">
            <a:off x="1089419" y="7299940"/>
            <a:ext cx="2178320" cy="2178320"/>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400" b="1" dirty="0">
                <a:solidFill>
                  <a:schemeClr val="lt1"/>
                </a:solidFill>
                <a:latin typeface="Lexend Light" pitchFamily="2" charset="77"/>
              </a:rPr>
              <a:t>KS2</a:t>
            </a:r>
          </a:p>
        </p:txBody>
      </p:sp>
      <p:pic>
        <p:nvPicPr>
          <p:cNvPr id="10" name="Graphic 9" descr="White cloud and sun">
            <a:extLst>
              <a:ext uri="{FF2B5EF4-FFF2-40B4-BE49-F238E27FC236}">
                <a16:creationId xmlns:a16="http://schemas.microsoft.com/office/drawing/2014/main" id="{C030E493-6A16-D82F-1605-22E0182FE7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25400" y="800100"/>
            <a:ext cx="5443856" cy="2777028"/>
          </a:xfrm>
          <a:prstGeom prst="rect">
            <a:avLst/>
          </a:prstGeom>
        </p:spPr>
      </p:pic>
      <p:pic>
        <p:nvPicPr>
          <p:cNvPr id="7" name="Graphic 6" descr="Grey cloud">
            <a:extLst>
              <a:ext uri="{FF2B5EF4-FFF2-40B4-BE49-F238E27FC236}">
                <a16:creationId xmlns:a16="http://schemas.microsoft.com/office/drawing/2014/main" id="{664E048D-7D17-B66E-EAF7-77E8AB85D3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48800" y="1370236"/>
            <a:ext cx="5486400" cy="2798730"/>
          </a:xfrm>
          <a:prstGeom prst="rect">
            <a:avLst/>
          </a:prstGeom>
        </p:spPr>
      </p:pic>
      <p:pic>
        <p:nvPicPr>
          <p:cNvPr id="12" name="Graphic 11" descr="dripping tap">
            <a:extLst>
              <a:ext uri="{FF2B5EF4-FFF2-40B4-BE49-F238E27FC236}">
                <a16:creationId xmlns:a16="http://schemas.microsoft.com/office/drawing/2014/main" id="{FCDC0C10-0477-8B36-0C6F-3B4CB4BBD39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10287000" y="4813825"/>
            <a:ext cx="3276600" cy="3530075"/>
          </a:xfrm>
          <a:prstGeom prst="rect">
            <a:avLst/>
          </a:prstGeom>
        </p:spPr>
      </p:pic>
      <p:sp>
        <p:nvSpPr>
          <p:cNvPr id="6" name="TextBox 5">
            <a:extLst>
              <a:ext uri="{FF2B5EF4-FFF2-40B4-BE49-F238E27FC236}">
                <a16:creationId xmlns:a16="http://schemas.microsoft.com/office/drawing/2014/main" id="{A4166A7A-B814-BA9E-E7AD-866B1FC8F7D9}"/>
              </a:ext>
              <a:ext uri="{C183D7F6-B498-43B3-948B-1728B52AA6E4}">
                <adec:decorative xmlns:adec="http://schemas.microsoft.com/office/drawing/2017/decorative" val="1"/>
              </a:ext>
            </a:extLst>
          </p:cNvPr>
          <p:cNvSpPr txBox="1"/>
          <p:nvPr/>
        </p:nvSpPr>
        <p:spPr>
          <a:xfrm>
            <a:off x="6858000" y="125441"/>
            <a:ext cx="11201400" cy="523220"/>
          </a:xfrm>
          <a:prstGeom prst="rect">
            <a:avLst/>
          </a:prstGeom>
          <a:noFill/>
        </p:spPr>
        <p:txBody>
          <a:bodyPr wrap="square">
            <a:spAutoFit/>
          </a:bodyPr>
          <a:lstStyle/>
          <a:p>
            <a:pPr algn="r">
              <a:buNone/>
            </a:pPr>
            <a:r>
              <a:rPr lang="en-GB" sz="1400" dirty="0">
                <a:solidFill>
                  <a:schemeClr val="bg1"/>
                </a:solidFill>
                <a:effectLst/>
                <a:latin typeface="Lexend Light" pitchFamily="2" charset="77"/>
              </a:rPr>
              <a:t>Clean Water for Life Resources © 2026 </a:t>
            </a:r>
            <a:br>
              <a:rPr lang="en-GB" sz="1400" dirty="0">
                <a:solidFill>
                  <a:schemeClr val="bg1"/>
                </a:solidFill>
                <a:effectLst/>
                <a:latin typeface="Lexend Light" pitchFamily="2" charset="77"/>
              </a:rPr>
            </a:br>
            <a:r>
              <a:rPr lang="en-GB" sz="1400" dirty="0">
                <a:solidFill>
                  <a:schemeClr val="bg1"/>
                </a:solidFill>
                <a:effectLst/>
                <a:latin typeface="Lexend Light" pitchFamily="2" charset="77"/>
              </a:rPr>
              <a:t>by </a:t>
            </a:r>
            <a:r>
              <a:rPr lang="en-GB" sz="1400" dirty="0">
                <a:solidFill>
                  <a:schemeClr val="bg1"/>
                </a:solidFill>
                <a:effectLst/>
                <a:latin typeface="Lexend Light" pitchFamily="2" charset="77"/>
                <a:hlinkClick r:id="rId9">
                  <a:extLst>
                    <a:ext uri="{A12FA001-AC4F-418D-AE19-62706E023703}">
                      <ahyp:hlinkClr xmlns:ahyp="http://schemas.microsoft.com/office/drawing/2018/hyperlinkcolor" val="tx"/>
                    </a:ext>
                  </a:extLst>
                </a:hlinkClick>
              </a:rPr>
              <a:t>Kempton Steam Museum</a:t>
            </a:r>
            <a:r>
              <a:rPr lang="en-GB" sz="1400" dirty="0">
                <a:solidFill>
                  <a:schemeClr val="bg1"/>
                </a:solidFill>
                <a:effectLst/>
                <a:latin typeface="Lexend Light" pitchFamily="2" charset="77"/>
              </a:rPr>
              <a:t> are licensed under </a:t>
            </a:r>
            <a:r>
              <a:rPr lang="en-GB" sz="1400" dirty="0">
                <a:solidFill>
                  <a:schemeClr val="bg1"/>
                </a:solidFill>
                <a:effectLst/>
                <a:latin typeface="Lexend Light" pitchFamily="2" charset="77"/>
                <a:hlinkClick r:id="rId10">
                  <a:extLst>
                    <a:ext uri="{A12FA001-AC4F-418D-AE19-62706E023703}">
                      <ahyp:hlinkClr xmlns:ahyp="http://schemas.microsoft.com/office/drawing/2018/hyperlinkcolor" val="tx"/>
                    </a:ext>
                  </a:extLst>
                </a:hlinkClick>
              </a:rPr>
              <a:t>CC BY 4.0</a:t>
            </a:r>
            <a:endParaRPr lang="en-GB" sz="1400" dirty="0">
              <a:solidFill>
                <a:schemeClr val="bg1"/>
              </a:solidFill>
              <a:effectLst/>
              <a:latin typeface="Lexend Light" pitchFamily="2" charset="77"/>
            </a:endParaRPr>
          </a:p>
        </p:txBody>
      </p:sp>
    </p:spTree>
    <p:extLst>
      <p:ext uri="{BB962C8B-B14F-4D97-AF65-F5344CB8AC3E}">
        <p14:creationId xmlns:p14="http://schemas.microsoft.com/office/powerpoint/2010/main" val="324980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A8102-9DD0-A86C-3667-A115A152D53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FD33E0D-E512-7B0D-C629-77B9BB7A5A1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1"/>
            <a:ext cx="10541620" cy="9366977"/>
          </a:xfrm>
          <a:prstGeom prst="rect">
            <a:avLst/>
          </a:prstGeom>
        </p:spPr>
      </p:pic>
      <p:pic>
        <p:nvPicPr>
          <p:cNvPr id="3" name="Picture 2">
            <a:extLst>
              <a:ext uri="{FF2B5EF4-FFF2-40B4-BE49-F238E27FC236}">
                <a16:creationId xmlns:a16="http://schemas.microsoft.com/office/drawing/2014/main" id="{3E159132-5122-47F5-2353-F35A121D599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9493" y="0"/>
            <a:ext cx="18288000" cy="10287000"/>
          </a:xfrm>
          <a:prstGeom prst="rect">
            <a:avLst/>
          </a:prstGeom>
        </p:spPr>
      </p:pic>
      <p:sp>
        <p:nvSpPr>
          <p:cNvPr id="2" name="Title 1">
            <a:extLst>
              <a:ext uri="{FF2B5EF4-FFF2-40B4-BE49-F238E27FC236}">
                <a16:creationId xmlns:a16="http://schemas.microsoft.com/office/drawing/2014/main" id="{5F628192-2EE7-5F3B-D3BC-276867A8D569}"/>
              </a:ext>
            </a:extLst>
          </p:cNvPr>
          <p:cNvSpPr txBox="1">
            <a:spLocks/>
          </p:cNvSpPr>
          <p:nvPr/>
        </p:nvSpPr>
        <p:spPr>
          <a:xfrm>
            <a:off x="1052531" y="647700"/>
            <a:ext cx="7351535"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algn="l">
              <a:defRPr/>
            </a:pPr>
            <a:r>
              <a:rPr lang="en-GB" sz="6000" b="0" u="none" dirty="0">
                <a:latin typeface="Lexend Light" pitchFamily="2" charset="77"/>
              </a:rPr>
              <a:t>The water cycle</a:t>
            </a:r>
            <a:endParaRPr lang="en-US" sz="6000" b="0" u="none" dirty="0"/>
          </a:p>
        </p:txBody>
      </p:sp>
      <p:sp>
        <p:nvSpPr>
          <p:cNvPr id="34" name="Title 33">
            <a:extLst>
              <a:ext uri="{FF2B5EF4-FFF2-40B4-BE49-F238E27FC236}">
                <a16:creationId xmlns:a16="http://schemas.microsoft.com/office/drawing/2014/main" id="{DF8CB8A8-3F52-FDA0-E7DD-535F8ACB30C7}"/>
              </a:ext>
            </a:extLst>
          </p:cNvPr>
          <p:cNvSpPr>
            <a:spLocks noGrp="1"/>
          </p:cNvSpPr>
          <p:nvPr>
            <p:ph type="title" idx="4294967295"/>
          </p:nvPr>
        </p:nvSpPr>
        <p:spPr>
          <a:xfrm>
            <a:off x="2658714" y="1798374"/>
            <a:ext cx="4399385" cy="3802326"/>
          </a:xfrm>
          <a:prstGeom prst="wedgeEllipseCallout">
            <a:avLst/>
          </a:prstGeom>
          <a:solidFill>
            <a:schemeClr val="bg1"/>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200" b="0" i="0" u="none" strike="noStrike" kern="0" cap="none" spc="0" normalizeH="0" baseline="0" noProof="0" dirty="0">
                <a:ln>
                  <a:noFill/>
                </a:ln>
                <a:solidFill>
                  <a:srgbClr val="0B6486"/>
                </a:solidFill>
                <a:effectLst/>
                <a:uLnTx/>
                <a:uFillTx/>
                <a:latin typeface="Lexend Light" pitchFamily="2" charset="77"/>
                <a:ea typeface="+mn-ea"/>
                <a:cs typeface="+mn-cs"/>
              </a:rPr>
              <a:t>Have you ever thought about how clean water gets to your tap?</a:t>
            </a:r>
          </a:p>
        </p:txBody>
      </p:sp>
      <p:sp>
        <p:nvSpPr>
          <p:cNvPr id="4" name="Oval 3">
            <a:extLst>
              <a:ext uri="{FF2B5EF4-FFF2-40B4-BE49-F238E27FC236}">
                <a16:creationId xmlns:a16="http://schemas.microsoft.com/office/drawing/2014/main" id="{98BA7F69-DF9D-4703-2271-EDA1AA4CA0A6}"/>
              </a:ext>
            </a:extLst>
          </p:cNvPr>
          <p:cNvSpPr>
            <a:spLocks/>
          </p:cNvSpPr>
          <p:nvPr/>
        </p:nvSpPr>
        <p:spPr>
          <a:xfrm rot="332537">
            <a:off x="5332825" y="4532725"/>
            <a:ext cx="3290871" cy="3290871"/>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Lexend Light" pitchFamily="2" charset="77"/>
              </a:rPr>
              <a:t>It starts with the </a:t>
            </a:r>
            <a:r>
              <a:rPr lang="en-GB" sz="3200" b="1" dirty="0">
                <a:solidFill>
                  <a:schemeClr val="bg1"/>
                </a:solidFill>
                <a:latin typeface="Lexend Light" pitchFamily="2" charset="77"/>
              </a:rPr>
              <a:t>water cycle</a:t>
            </a:r>
            <a:r>
              <a:rPr lang="en-US" sz="2800" b="1" dirty="0">
                <a:solidFill>
                  <a:schemeClr val="bg1"/>
                </a:solidFill>
                <a:latin typeface="Lexend Light" pitchFamily="2" charset="77"/>
              </a:rPr>
              <a:t>.</a:t>
            </a:r>
            <a:endParaRPr lang="en-GB" sz="3200" b="1" dirty="0">
              <a:solidFill>
                <a:schemeClr val="bg1"/>
              </a:solidFill>
              <a:latin typeface="Lexend Light" pitchFamily="2" charset="77"/>
            </a:endParaRPr>
          </a:p>
        </p:txBody>
      </p:sp>
      <p:pic>
        <p:nvPicPr>
          <p:cNvPr id="12" name="Picture 11" descr="Prescott the Apprentice - a cartoon elephant in a blue shirt and blue hat.">
            <a:extLst>
              <a:ext uri="{FF2B5EF4-FFF2-40B4-BE49-F238E27FC236}">
                <a16:creationId xmlns:a16="http://schemas.microsoft.com/office/drawing/2014/main" id="{D2BC1A98-3292-1167-B911-E6684DA208BF}"/>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506554" y="4931629"/>
            <a:ext cx="5123466" cy="5356351"/>
          </a:xfrm>
          <a:prstGeom prst="rect">
            <a:avLst/>
          </a:prstGeom>
        </p:spPr>
      </p:pic>
      <p:pic>
        <p:nvPicPr>
          <p:cNvPr id="5" name="Graphic 4" descr="The water cycle showing a system of arrows moving from evaporation, condensation, precipitation and collection.">
            <a:extLst>
              <a:ext uri="{FF2B5EF4-FFF2-40B4-BE49-F238E27FC236}">
                <a16:creationId xmlns:a16="http://schemas.microsoft.com/office/drawing/2014/main" id="{67154069-FD8C-B759-00EA-22803452A08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679630" y="-800100"/>
            <a:ext cx="9829799" cy="9829799"/>
          </a:xfrm>
          <a:prstGeom prst="rect">
            <a:avLst/>
          </a:prstGeom>
        </p:spPr>
      </p:pic>
      <p:pic>
        <p:nvPicPr>
          <p:cNvPr id="13" name="Graphic 12">
            <a:extLst>
              <a:ext uri="{FF2B5EF4-FFF2-40B4-BE49-F238E27FC236}">
                <a16:creationId xmlns:a16="http://schemas.microsoft.com/office/drawing/2014/main" id="{E8F3202D-2D8D-DB07-A776-A7D76368A07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0061056" flipH="1">
            <a:off x="15087600" y="3674779"/>
            <a:ext cx="1707980" cy="1707980"/>
          </a:xfrm>
          <a:prstGeom prst="rect">
            <a:avLst/>
          </a:prstGeom>
        </p:spPr>
      </p:pic>
      <p:pic>
        <p:nvPicPr>
          <p:cNvPr id="14" name="Graphic 13">
            <a:extLst>
              <a:ext uri="{FF2B5EF4-FFF2-40B4-BE49-F238E27FC236}">
                <a16:creationId xmlns:a16="http://schemas.microsoft.com/office/drawing/2014/main" id="{7BDE0D21-E40F-DEE6-8990-C314E91D835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flipH="1">
            <a:off x="12544586" y="544754"/>
            <a:ext cx="1628614" cy="1628614"/>
          </a:xfrm>
          <a:prstGeom prst="rect">
            <a:avLst/>
          </a:prstGeom>
        </p:spPr>
      </p:pic>
      <p:pic>
        <p:nvPicPr>
          <p:cNvPr id="15" name="Graphic 14">
            <a:extLst>
              <a:ext uri="{FF2B5EF4-FFF2-40B4-BE49-F238E27FC236}">
                <a16:creationId xmlns:a16="http://schemas.microsoft.com/office/drawing/2014/main" id="{AF553948-B0CB-A36C-A6CE-99F2D7AEB8F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019588" flipH="1">
            <a:off x="9145081" y="2288679"/>
            <a:ext cx="1353117" cy="1353117"/>
          </a:xfrm>
          <a:prstGeom prst="rect">
            <a:avLst/>
          </a:prstGeom>
        </p:spPr>
      </p:pic>
      <p:pic>
        <p:nvPicPr>
          <p:cNvPr id="16" name="Graphic 15">
            <a:extLst>
              <a:ext uri="{FF2B5EF4-FFF2-40B4-BE49-F238E27FC236}">
                <a16:creationId xmlns:a16="http://schemas.microsoft.com/office/drawing/2014/main" id="{BC0D18AC-CC1C-F07B-D145-BB06E080F82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9151758" flipH="1">
            <a:off x="8866841" y="4559220"/>
            <a:ext cx="2255105" cy="2255105"/>
          </a:xfrm>
          <a:prstGeom prst="rect">
            <a:avLst/>
          </a:prstGeom>
        </p:spPr>
      </p:pic>
      <p:grpSp>
        <p:nvGrpSpPr>
          <p:cNvPr id="25" name="rain">
            <a:extLst>
              <a:ext uri="{FF2B5EF4-FFF2-40B4-BE49-F238E27FC236}">
                <a16:creationId xmlns:a16="http://schemas.microsoft.com/office/drawing/2014/main" id="{8AFDF87F-2C02-8D4E-40D2-148CC4EF07A9}"/>
              </a:ext>
              <a:ext uri="{C183D7F6-B498-43B3-948B-1728B52AA6E4}">
                <adec:decorative xmlns:adec="http://schemas.microsoft.com/office/drawing/2017/decorative" val="1"/>
              </a:ext>
            </a:extLst>
          </p:cNvPr>
          <p:cNvGrpSpPr/>
          <p:nvPr/>
        </p:nvGrpSpPr>
        <p:grpSpPr>
          <a:xfrm>
            <a:off x="13433358" y="3512276"/>
            <a:ext cx="2236341" cy="1615994"/>
            <a:chOff x="13433358" y="4295197"/>
            <a:chExt cx="2236341" cy="1615994"/>
          </a:xfrm>
        </p:grpSpPr>
        <p:pic>
          <p:nvPicPr>
            <p:cNvPr id="18" name="Graphic 17" descr="Water with solid fill">
              <a:extLst>
                <a:ext uri="{FF2B5EF4-FFF2-40B4-BE49-F238E27FC236}">
                  <a16:creationId xmlns:a16="http://schemas.microsoft.com/office/drawing/2014/main" id="{C792B3ED-2269-1B58-52E3-96F014FCC63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3582833" y="4295197"/>
              <a:ext cx="675697" cy="675697"/>
            </a:xfrm>
            <a:prstGeom prst="rect">
              <a:avLst/>
            </a:prstGeom>
          </p:spPr>
        </p:pic>
        <p:pic>
          <p:nvPicPr>
            <p:cNvPr id="19" name="Graphic 18" descr="Water with solid fill">
              <a:extLst>
                <a:ext uri="{FF2B5EF4-FFF2-40B4-BE49-F238E27FC236}">
                  <a16:creationId xmlns:a16="http://schemas.microsoft.com/office/drawing/2014/main" id="{D600D64F-192A-18D7-7C7B-D2745137634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4048094" y="4714606"/>
              <a:ext cx="675697" cy="675697"/>
            </a:xfrm>
            <a:prstGeom prst="rect">
              <a:avLst/>
            </a:prstGeom>
          </p:spPr>
        </p:pic>
        <p:pic>
          <p:nvPicPr>
            <p:cNvPr id="20" name="Graphic 19" descr="Water with solid fill">
              <a:extLst>
                <a:ext uri="{FF2B5EF4-FFF2-40B4-BE49-F238E27FC236}">
                  <a16:creationId xmlns:a16="http://schemas.microsoft.com/office/drawing/2014/main" id="{4CA44717-1D7C-805F-3756-48C64680B41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4467294" y="4332833"/>
              <a:ext cx="563865" cy="563865"/>
            </a:xfrm>
            <a:prstGeom prst="rect">
              <a:avLst/>
            </a:prstGeom>
          </p:spPr>
        </p:pic>
        <p:pic>
          <p:nvPicPr>
            <p:cNvPr id="21" name="Graphic 20" descr="Water with solid fill">
              <a:extLst>
                <a:ext uri="{FF2B5EF4-FFF2-40B4-BE49-F238E27FC236}">
                  <a16:creationId xmlns:a16="http://schemas.microsoft.com/office/drawing/2014/main" id="{EF25E511-6B1E-2C2E-10DC-3801F649D85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4801070" y="5015040"/>
              <a:ext cx="537457" cy="537457"/>
            </a:xfrm>
            <a:prstGeom prst="rect">
              <a:avLst/>
            </a:prstGeom>
          </p:spPr>
        </p:pic>
        <p:pic>
          <p:nvPicPr>
            <p:cNvPr id="22" name="Graphic 21" descr="Water with solid fill">
              <a:extLst>
                <a:ext uri="{FF2B5EF4-FFF2-40B4-BE49-F238E27FC236}">
                  <a16:creationId xmlns:a16="http://schemas.microsoft.com/office/drawing/2014/main" id="{6972FC12-A06D-66DF-2BD6-8DDB601947C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5105834" y="4295197"/>
              <a:ext cx="563865" cy="563865"/>
            </a:xfrm>
            <a:prstGeom prst="rect">
              <a:avLst/>
            </a:prstGeom>
          </p:spPr>
        </p:pic>
        <p:pic>
          <p:nvPicPr>
            <p:cNvPr id="23" name="Graphic 22" descr="Water with solid fill">
              <a:extLst>
                <a:ext uri="{FF2B5EF4-FFF2-40B4-BE49-F238E27FC236}">
                  <a16:creationId xmlns:a16="http://schemas.microsoft.com/office/drawing/2014/main" id="{43F59CED-1CF0-8987-D516-D27A595EC43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3433358" y="5112061"/>
              <a:ext cx="537457" cy="537457"/>
            </a:xfrm>
            <a:prstGeom prst="rect">
              <a:avLst/>
            </a:prstGeom>
          </p:spPr>
        </p:pic>
        <p:pic>
          <p:nvPicPr>
            <p:cNvPr id="24" name="Graphic 23" descr="Water with solid fill">
              <a:extLst>
                <a:ext uri="{FF2B5EF4-FFF2-40B4-BE49-F238E27FC236}">
                  <a16:creationId xmlns:a16="http://schemas.microsoft.com/office/drawing/2014/main" id="{A0ACD613-8534-57CF-9299-C36C0EFB6F6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4427467" y="5373734"/>
              <a:ext cx="537457" cy="537457"/>
            </a:xfrm>
            <a:prstGeom prst="rect">
              <a:avLst/>
            </a:prstGeom>
          </p:spPr>
        </p:pic>
      </p:grpSp>
      <p:sp>
        <p:nvSpPr>
          <p:cNvPr id="26" name="TextBox 25">
            <a:extLst>
              <a:ext uri="{FF2B5EF4-FFF2-40B4-BE49-F238E27FC236}">
                <a16:creationId xmlns:a16="http://schemas.microsoft.com/office/drawing/2014/main" id="{1280670F-28B5-4EB7-A4AC-2DB37C4C8DAA}"/>
              </a:ext>
            </a:extLst>
          </p:cNvPr>
          <p:cNvSpPr txBox="1"/>
          <p:nvPr/>
        </p:nvSpPr>
        <p:spPr>
          <a:xfrm>
            <a:off x="8611874" y="3786245"/>
            <a:ext cx="3640080" cy="461665"/>
          </a:xfrm>
          <a:prstGeom prst="rect">
            <a:avLst/>
          </a:prstGeom>
          <a:noFill/>
        </p:spPr>
        <p:txBody>
          <a:bodyPr wrap="square" rtlCol="0">
            <a:spAutoFit/>
          </a:bodyPr>
          <a:lstStyle/>
          <a:p>
            <a:r>
              <a:rPr lang="en-GB" sz="2400" dirty="0">
                <a:solidFill>
                  <a:schemeClr val="bg1"/>
                </a:solidFill>
                <a:latin typeface="Lexend Medium" pitchFamily="2" charset="77"/>
              </a:rPr>
              <a:t>Evaporation</a:t>
            </a:r>
            <a:endParaRPr lang="en-US" sz="2400" dirty="0">
              <a:solidFill>
                <a:schemeClr val="bg1"/>
              </a:solidFill>
              <a:latin typeface="Lexend Medium" pitchFamily="2" charset="77"/>
            </a:endParaRPr>
          </a:p>
        </p:txBody>
      </p:sp>
      <p:sp>
        <p:nvSpPr>
          <p:cNvPr id="28" name="TextBox 27">
            <a:extLst>
              <a:ext uri="{FF2B5EF4-FFF2-40B4-BE49-F238E27FC236}">
                <a16:creationId xmlns:a16="http://schemas.microsoft.com/office/drawing/2014/main" id="{B147F0AF-AE53-DA93-9BC0-649786860242}"/>
              </a:ext>
            </a:extLst>
          </p:cNvPr>
          <p:cNvSpPr txBox="1"/>
          <p:nvPr/>
        </p:nvSpPr>
        <p:spPr>
          <a:xfrm>
            <a:off x="9618720" y="1667951"/>
            <a:ext cx="3640080" cy="461665"/>
          </a:xfrm>
          <a:prstGeom prst="rect">
            <a:avLst/>
          </a:prstGeom>
          <a:noFill/>
        </p:spPr>
        <p:txBody>
          <a:bodyPr wrap="square" rtlCol="0">
            <a:spAutoFit/>
          </a:bodyPr>
          <a:lstStyle/>
          <a:p>
            <a:r>
              <a:rPr lang="en-GB" sz="2400" dirty="0">
                <a:solidFill>
                  <a:srgbClr val="0D79A2"/>
                </a:solidFill>
                <a:latin typeface="Lexend Medium" pitchFamily="2" charset="77"/>
              </a:rPr>
              <a:t>Condensation</a:t>
            </a:r>
            <a:endParaRPr lang="en-US" sz="2400" dirty="0">
              <a:solidFill>
                <a:srgbClr val="0D79A2"/>
              </a:solidFill>
              <a:latin typeface="Lexend Medium" pitchFamily="2" charset="77"/>
            </a:endParaRPr>
          </a:p>
        </p:txBody>
      </p:sp>
      <p:sp>
        <p:nvSpPr>
          <p:cNvPr id="29" name="TextBox 28">
            <a:extLst>
              <a:ext uri="{FF2B5EF4-FFF2-40B4-BE49-F238E27FC236}">
                <a16:creationId xmlns:a16="http://schemas.microsoft.com/office/drawing/2014/main" id="{F8DCDDF2-ED42-1EC9-F210-95ADE372FB08}"/>
              </a:ext>
            </a:extLst>
          </p:cNvPr>
          <p:cNvSpPr txBox="1"/>
          <p:nvPr/>
        </p:nvSpPr>
        <p:spPr>
          <a:xfrm>
            <a:off x="13420720" y="2431546"/>
            <a:ext cx="3640080" cy="461665"/>
          </a:xfrm>
          <a:prstGeom prst="rect">
            <a:avLst/>
          </a:prstGeom>
          <a:noFill/>
        </p:spPr>
        <p:txBody>
          <a:bodyPr wrap="square" rtlCol="0">
            <a:spAutoFit/>
          </a:bodyPr>
          <a:lstStyle/>
          <a:p>
            <a:r>
              <a:rPr lang="en-GB" sz="2400" dirty="0">
                <a:solidFill>
                  <a:schemeClr val="bg1"/>
                </a:solidFill>
                <a:latin typeface="Lexend Medium" pitchFamily="2" charset="77"/>
              </a:rPr>
              <a:t>Precipitation</a:t>
            </a:r>
            <a:endParaRPr lang="en-US" sz="2400" dirty="0">
              <a:solidFill>
                <a:schemeClr val="bg1"/>
              </a:solidFill>
              <a:latin typeface="Lexend Medium" pitchFamily="2" charset="77"/>
            </a:endParaRPr>
          </a:p>
        </p:txBody>
      </p:sp>
      <p:sp>
        <p:nvSpPr>
          <p:cNvPr id="30" name="TextBox 29">
            <a:extLst>
              <a:ext uri="{FF2B5EF4-FFF2-40B4-BE49-F238E27FC236}">
                <a16:creationId xmlns:a16="http://schemas.microsoft.com/office/drawing/2014/main" id="{AE5E629C-2452-87D8-E3BD-DFF6686B6A2F}"/>
              </a:ext>
            </a:extLst>
          </p:cNvPr>
          <p:cNvSpPr txBox="1"/>
          <p:nvPr/>
        </p:nvSpPr>
        <p:spPr>
          <a:xfrm>
            <a:off x="13985752" y="6631746"/>
            <a:ext cx="3640080" cy="461665"/>
          </a:xfrm>
          <a:prstGeom prst="rect">
            <a:avLst/>
          </a:prstGeom>
          <a:noFill/>
        </p:spPr>
        <p:txBody>
          <a:bodyPr wrap="square" rtlCol="0">
            <a:spAutoFit/>
          </a:bodyPr>
          <a:lstStyle/>
          <a:p>
            <a:r>
              <a:rPr lang="en-GB" sz="2400" dirty="0">
                <a:solidFill>
                  <a:schemeClr val="bg1"/>
                </a:solidFill>
                <a:latin typeface="Lexend Medium" pitchFamily="2" charset="77"/>
              </a:rPr>
              <a:t>Collection</a:t>
            </a:r>
            <a:endParaRPr lang="en-US" sz="2400" dirty="0">
              <a:solidFill>
                <a:schemeClr val="bg1"/>
              </a:solidFill>
              <a:latin typeface="Lexend Medium" pitchFamily="2" charset="77"/>
            </a:endParaRPr>
          </a:p>
        </p:txBody>
      </p:sp>
      <p:sp>
        <p:nvSpPr>
          <p:cNvPr id="33" name="Round Diagonal Corner of Rectangle 32">
            <a:extLst>
              <a:ext uri="{FF2B5EF4-FFF2-40B4-BE49-F238E27FC236}">
                <a16:creationId xmlns:a16="http://schemas.microsoft.com/office/drawing/2014/main" id="{88BFC89D-C3A2-6BDA-340A-6EA48EB9E6E6}"/>
              </a:ext>
            </a:extLst>
          </p:cNvPr>
          <p:cNvSpPr/>
          <p:nvPr/>
        </p:nvSpPr>
        <p:spPr>
          <a:xfrm>
            <a:off x="8976890" y="7734300"/>
            <a:ext cx="7406110" cy="2103085"/>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l"/>
            <a:r>
              <a:rPr lang="en-GB" sz="3200" dirty="0">
                <a:solidFill>
                  <a:schemeClr val="bg1"/>
                </a:solidFill>
                <a:latin typeface="Lexend Light" pitchFamily="2" charset="77"/>
              </a:rPr>
              <a:t>Water that falls as rain is collected in seas, lakes, rivers and streams. </a:t>
            </a:r>
          </a:p>
        </p:txBody>
      </p:sp>
    </p:spTree>
    <p:extLst>
      <p:ext uri="{BB962C8B-B14F-4D97-AF65-F5344CB8AC3E}">
        <p14:creationId xmlns:p14="http://schemas.microsoft.com/office/powerpoint/2010/main" val="335619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0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40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childTnLst>
                                </p:cTn>
                              </p:par>
                            </p:childTnLst>
                          </p:cTn>
                        </p:par>
                        <p:par>
                          <p:cTn id="20" fill="hold">
                            <p:stCondLst>
                              <p:cond delay="7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childTnLst>
                          </p:cTn>
                        </p:par>
                        <p:par>
                          <p:cTn id="24" fill="hold">
                            <p:stCondLst>
                              <p:cond delay="80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childTnLst>
                                </p:cTn>
                              </p:par>
                            </p:childTnLst>
                          </p:cTn>
                        </p:par>
                        <p:par>
                          <p:cTn id="28" fill="hold">
                            <p:stCondLst>
                              <p:cond delay="900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childTnLst>
                                </p:cTn>
                              </p:par>
                            </p:childTnLst>
                          </p:cTn>
                        </p:par>
                        <p:par>
                          <p:cTn id="32" fill="hold">
                            <p:stCondLst>
                              <p:cond delay="1000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childTnLst>
                                </p:cTn>
                              </p:par>
                            </p:childTnLst>
                          </p:cTn>
                        </p:par>
                        <p:par>
                          <p:cTn id="36" fill="hold">
                            <p:stCondLst>
                              <p:cond delay="110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1000"/>
                                        <p:tgtEl>
                                          <p:spTgt spid="30"/>
                                        </p:tgtEl>
                                      </p:cBhvr>
                                    </p:animEffect>
                                  </p:childTnLst>
                                </p:cTn>
                              </p:par>
                            </p:childTnLst>
                          </p:cTn>
                        </p:par>
                        <p:par>
                          <p:cTn id="40" fill="hold">
                            <p:stCondLst>
                              <p:cond delay="12000"/>
                            </p:stCondLst>
                            <p:childTnLst>
                              <p:par>
                                <p:cTn id="41" presetID="2" presetClass="entr" presetSubtype="4"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29" grpId="0"/>
      <p:bldP spid="30" grpId="0"/>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C6023-20EC-37E1-1C7A-11103F76E95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E6796C3-76CE-046B-0789-3DA5C8D4D3B2}"/>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09491FB-C58C-73C4-00D4-0636050C4D61}"/>
              </a:ext>
              <a:ext uri="{C183D7F6-B498-43B3-948B-1728B52AA6E4}">
                <adec:decorative xmlns:adec="http://schemas.microsoft.com/office/drawing/2017/decorative" val="1"/>
              </a:ext>
            </a:extLst>
          </p:cNvPr>
          <p:cNvSpPr txBox="1"/>
          <p:nvPr/>
        </p:nvSpPr>
        <p:spPr>
          <a:xfrm>
            <a:off x="35935920" y="12710160"/>
            <a:ext cx="184731" cy="369332"/>
          </a:xfrm>
          <a:prstGeom prst="rect">
            <a:avLst/>
          </a:prstGeom>
          <a:noFill/>
        </p:spPr>
        <p:txBody>
          <a:bodyPr wrap="none" rtlCol="0">
            <a:spAutoFit/>
          </a:bodyPr>
          <a:lstStyle/>
          <a:p>
            <a:endParaRPr lang="en-US" dirty="0"/>
          </a:p>
        </p:txBody>
      </p:sp>
      <p:pic>
        <p:nvPicPr>
          <p:cNvPr id="15" name="Graphic 14">
            <a:extLst>
              <a:ext uri="{FF2B5EF4-FFF2-40B4-BE49-F238E27FC236}">
                <a16:creationId xmlns:a16="http://schemas.microsoft.com/office/drawing/2014/main" id="{4943244D-4BD7-81A0-7710-B81828DE5B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9821" t="34181" r="9821" b="3236"/>
          <a:stretch>
            <a:fillRect/>
          </a:stretch>
        </p:blipFill>
        <p:spPr>
          <a:xfrm>
            <a:off x="-36423600" y="-43091100"/>
            <a:ext cx="59740800" cy="64465201"/>
          </a:xfrm>
          <a:prstGeom prst="rect">
            <a:avLst/>
          </a:prstGeom>
        </p:spPr>
      </p:pic>
      <p:sp>
        <p:nvSpPr>
          <p:cNvPr id="17" name="Title 16">
            <a:extLst>
              <a:ext uri="{FF2B5EF4-FFF2-40B4-BE49-F238E27FC236}">
                <a16:creationId xmlns:a16="http://schemas.microsoft.com/office/drawing/2014/main" id="{BA8DC229-822B-30AE-CDB9-3818EBB4DD9C}"/>
              </a:ext>
            </a:extLst>
          </p:cNvPr>
          <p:cNvSpPr>
            <a:spLocks noGrp="1"/>
          </p:cNvSpPr>
          <p:nvPr>
            <p:ph type="title" idx="4294967295"/>
          </p:nvPr>
        </p:nvSpPr>
        <p:spPr>
          <a:xfrm>
            <a:off x="544214" y="209603"/>
            <a:ext cx="17041607" cy="2103085"/>
          </a:xfrm>
          <a:prstGeom prst="round2DiagRec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5652000" tIns="45720" rIns="91440" bIns="45720" numCol="1" spcCol="0" rtlCol="0" fromWordArt="0" anchor="ctr" anchorCtr="0" forceAA="0" compatLnSpc="1">
            <a:prstTxWarp prst="textNoShape">
              <a:avLst/>
            </a:prstTxWarp>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London’s water starts as rain in the hills, </a:t>
            </a:r>
            <a:b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b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all the way over in Kemble, in the Cotswolds.  </a:t>
            </a:r>
          </a:p>
        </p:txBody>
      </p:sp>
      <p:sp>
        <p:nvSpPr>
          <p:cNvPr id="18" name="Round Diagonal Corner of Rectangle 17">
            <a:extLst>
              <a:ext uri="{FF2B5EF4-FFF2-40B4-BE49-F238E27FC236}">
                <a16:creationId xmlns:a16="http://schemas.microsoft.com/office/drawing/2014/main" id="{703D69D8-60FD-77DE-2252-5B10A5DB42A4}"/>
              </a:ext>
            </a:extLst>
          </p:cNvPr>
          <p:cNvSpPr/>
          <p:nvPr/>
        </p:nvSpPr>
        <p:spPr>
          <a:xfrm>
            <a:off x="6539024" y="8267700"/>
            <a:ext cx="12053776" cy="169739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l"/>
            <a:r>
              <a:rPr lang="en-GB" sz="3200" dirty="0">
                <a:solidFill>
                  <a:schemeClr val="bg1"/>
                </a:solidFill>
                <a:latin typeface="Lexend Light" pitchFamily="2" charset="77"/>
              </a:rPr>
              <a:t>Water is taken from the River Thames near to Kempton.</a:t>
            </a:r>
            <a:br>
              <a:rPr lang="en-GB" sz="3200" dirty="0">
                <a:solidFill>
                  <a:schemeClr val="bg1"/>
                </a:solidFill>
                <a:latin typeface="Lexend Light" pitchFamily="2" charset="77"/>
              </a:rPr>
            </a:br>
            <a:r>
              <a:rPr lang="en-GB" sz="3200" dirty="0">
                <a:solidFill>
                  <a:schemeClr val="bg1"/>
                </a:solidFill>
                <a:latin typeface="Lexend Light" pitchFamily="2" charset="77"/>
              </a:rPr>
              <a:t>It’s pumped to a </a:t>
            </a:r>
            <a:r>
              <a:rPr lang="en-GB" sz="3200" b="1" dirty="0">
                <a:solidFill>
                  <a:schemeClr val="bg1"/>
                </a:solidFill>
                <a:latin typeface="Lexend Light" pitchFamily="2" charset="77"/>
              </a:rPr>
              <a:t>reservoir</a:t>
            </a:r>
            <a:r>
              <a:rPr lang="en-GB" sz="3200" dirty="0">
                <a:solidFill>
                  <a:schemeClr val="bg1"/>
                </a:solidFill>
                <a:latin typeface="Lexend Light" pitchFamily="2" charset="77"/>
              </a:rPr>
              <a:t> until it’s ready to be cleaned.</a:t>
            </a:r>
          </a:p>
        </p:txBody>
      </p:sp>
      <p:cxnSp>
        <p:nvCxnSpPr>
          <p:cNvPr id="20" name="Straight Arrow Connector 19">
            <a:extLst>
              <a:ext uri="{FF2B5EF4-FFF2-40B4-BE49-F238E27FC236}">
                <a16:creationId xmlns:a16="http://schemas.microsoft.com/office/drawing/2014/main" id="{B5B5AB32-1B72-2B80-A690-404FD0E105A6}"/>
              </a:ext>
              <a:ext uri="{C183D7F6-B498-43B3-948B-1728B52AA6E4}">
                <adec:decorative xmlns:adec="http://schemas.microsoft.com/office/drawing/2017/decorative" val="1"/>
              </a:ext>
            </a:extLst>
          </p:cNvPr>
          <p:cNvCxnSpPr>
            <a:cxnSpLocks/>
          </p:cNvCxnSpPr>
          <p:nvPr/>
        </p:nvCxnSpPr>
        <p:spPr>
          <a:xfrm flipH="1">
            <a:off x="2438400" y="2095500"/>
            <a:ext cx="3657600" cy="1371600"/>
          </a:xfrm>
          <a:prstGeom prst="straightConnector1">
            <a:avLst/>
          </a:prstGeom>
          <a:ln w="76200">
            <a:solidFill>
              <a:srgbClr val="0B648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03E32AD-C436-9CA3-9976-020D6167175B}"/>
              </a:ext>
              <a:ext uri="{C183D7F6-B498-43B3-948B-1728B52AA6E4}">
                <adec:decorative xmlns:adec="http://schemas.microsoft.com/office/drawing/2017/decorative" val="1"/>
              </a:ext>
            </a:extLst>
          </p:cNvPr>
          <p:cNvCxnSpPr>
            <a:cxnSpLocks/>
          </p:cNvCxnSpPr>
          <p:nvPr/>
        </p:nvCxnSpPr>
        <p:spPr>
          <a:xfrm flipV="1">
            <a:off x="11658600" y="6896100"/>
            <a:ext cx="685800" cy="1676400"/>
          </a:xfrm>
          <a:prstGeom prst="straightConnector1">
            <a:avLst/>
          </a:prstGeom>
          <a:ln w="76200">
            <a:solidFill>
              <a:srgbClr val="478438"/>
            </a:solidFill>
            <a:tailEnd type="triangle"/>
          </a:ln>
        </p:spPr>
        <p:style>
          <a:lnRef idx="1">
            <a:schemeClr val="accent1"/>
          </a:lnRef>
          <a:fillRef idx="0">
            <a:schemeClr val="accent1"/>
          </a:fillRef>
          <a:effectRef idx="0">
            <a:schemeClr val="accent1"/>
          </a:effectRef>
          <a:fontRef idx="minor">
            <a:schemeClr val="tx1"/>
          </a:fontRef>
        </p:style>
      </p:cxnSp>
      <p:grpSp>
        <p:nvGrpSpPr>
          <p:cNvPr id="33" name="Group 32" descr="Why can’t we use water straight from the river?">
            <a:extLst>
              <a:ext uri="{FF2B5EF4-FFF2-40B4-BE49-F238E27FC236}">
                <a16:creationId xmlns:a16="http://schemas.microsoft.com/office/drawing/2014/main" id="{B4120AA7-74CE-905F-CC72-30F73E5FF68F}"/>
              </a:ext>
            </a:extLst>
          </p:cNvPr>
          <p:cNvGrpSpPr/>
          <p:nvPr/>
        </p:nvGrpSpPr>
        <p:grpSpPr>
          <a:xfrm>
            <a:off x="762000" y="5764392"/>
            <a:ext cx="4038600" cy="4067484"/>
            <a:chOff x="1140254" y="6430857"/>
            <a:chExt cx="4038600" cy="4067484"/>
          </a:xfrm>
        </p:grpSpPr>
        <p:sp>
          <p:nvSpPr>
            <p:cNvPr id="28" name="Oval 27">
              <a:extLst>
                <a:ext uri="{FF2B5EF4-FFF2-40B4-BE49-F238E27FC236}">
                  <a16:creationId xmlns:a16="http://schemas.microsoft.com/office/drawing/2014/main" id="{A47C33EF-07B9-06E3-057F-6F7ABAC61A41}"/>
                </a:ext>
              </a:extLst>
            </p:cNvPr>
            <p:cNvSpPr>
              <a:spLocks/>
            </p:cNvSpPr>
            <p:nvPr/>
          </p:nvSpPr>
          <p:spPr>
            <a:xfrm rot="21205791">
              <a:off x="1140254" y="6459741"/>
              <a:ext cx="4038600" cy="4038600"/>
            </a:xfrm>
            <a:prstGeom prst="ellipse">
              <a:avLst/>
            </a:prstGeom>
            <a:solidFill>
              <a:srgbClr val="F68262"/>
            </a:solidFill>
            <a:ln>
              <a:solidFill>
                <a:srgbClr val="F682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solidFill>
                  <a:srgbClr val="181818"/>
                </a:solidFill>
                <a:latin typeface="Lexend Light" pitchFamily="2" charset="77"/>
              </a:endParaRPr>
            </a:p>
            <a:p>
              <a:pPr algn="ctr"/>
              <a:r>
                <a:rPr lang="en-GB" sz="3200" dirty="0">
                  <a:solidFill>
                    <a:srgbClr val="181818"/>
                  </a:solidFill>
                  <a:latin typeface="Lexend Light" pitchFamily="2" charset="77"/>
                </a:rPr>
                <a:t>why can’t we use water straight from the river?</a:t>
              </a:r>
              <a:endParaRPr lang="en-US" sz="2800" dirty="0">
                <a:solidFill>
                  <a:srgbClr val="181818"/>
                </a:solidFill>
              </a:endParaRPr>
            </a:p>
          </p:txBody>
        </p:sp>
        <p:pic>
          <p:nvPicPr>
            <p:cNvPr id="30" name="Graphic 29" descr="Chat with solid fill">
              <a:extLst>
                <a:ext uri="{FF2B5EF4-FFF2-40B4-BE49-F238E27FC236}">
                  <a16:creationId xmlns:a16="http://schemas.microsoft.com/office/drawing/2014/main" id="{F53441A4-ED3C-5D07-E6E5-30EB4A5950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185200">
              <a:off x="2169434" y="6430857"/>
              <a:ext cx="1550160" cy="1550160"/>
            </a:xfrm>
            <a:prstGeom prst="rect">
              <a:avLst/>
            </a:prstGeom>
          </p:spPr>
        </p:pic>
      </p:grpSp>
      <p:sp>
        <p:nvSpPr>
          <p:cNvPr id="3" name="Title 1">
            <a:extLst>
              <a:ext uri="{FF2B5EF4-FFF2-40B4-BE49-F238E27FC236}">
                <a16:creationId xmlns:a16="http://schemas.microsoft.com/office/drawing/2014/main" id="{DC3A92B6-140D-5418-F22A-045D50C02A62}"/>
              </a:ext>
            </a:extLst>
          </p:cNvPr>
          <p:cNvSpPr txBox="1">
            <a:spLocks/>
          </p:cNvSpPr>
          <p:nvPr/>
        </p:nvSpPr>
        <p:spPr>
          <a:xfrm>
            <a:off x="1052532" y="647700"/>
            <a:ext cx="59578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algn="l">
              <a:defRPr/>
            </a:pPr>
            <a:r>
              <a:rPr lang="en-GB" sz="6000" b="0" u="none" dirty="0">
                <a:latin typeface="Lexend Light" pitchFamily="2" charset="77"/>
              </a:rPr>
              <a:t>River source</a:t>
            </a:r>
            <a:endParaRPr lang="en-US" sz="6000" b="0" u="none" dirty="0"/>
          </a:p>
        </p:txBody>
      </p:sp>
    </p:spTree>
    <p:extLst>
      <p:ext uri="{BB962C8B-B14F-4D97-AF65-F5344CB8AC3E}">
        <p14:creationId xmlns:p14="http://schemas.microsoft.com/office/powerpoint/2010/main" val="104393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0" fill="hold"/>
                                        <p:tgtEl>
                                          <p:spTgt spid="15"/>
                                        </p:tgtEl>
                                        <p:attrNameLst>
                                          <p:attrName>ppt_w</p:attrName>
                                        </p:attrNameLst>
                                      </p:cBhvr>
                                      <p:tavLst>
                                        <p:tav tm="0">
                                          <p:val>
                                            <p:fltVal val="0"/>
                                          </p:val>
                                        </p:tav>
                                        <p:tav tm="100000">
                                          <p:val>
                                            <p:strVal val="#ppt_w"/>
                                          </p:val>
                                        </p:tav>
                                      </p:tavLst>
                                    </p:anim>
                                    <p:anim calcmode="lin" valueType="num">
                                      <p:cBhvr>
                                        <p:cTn id="8" dur="5000" fill="hold"/>
                                        <p:tgtEl>
                                          <p:spTgt spid="15"/>
                                        </p:tgtEl>
                                        <p:attrNameLst>
                                          <p:attrName>ppt_h</p:attrName>
                                        </p:attrNameLst>
                                      </p:cBhvr>
                                      <p:tavLst>
                                        <p:tav tm="0">
                                          <p:val>
                                            <p:fltVal val="0"/>
                                          </p:val>
                                        </p:tav>
                                        <p:tav tm="100000">
                                          <p:val>
                                            <p:strVal val="#ppt_h"/>
                                          </p:val>
                                        </p:tav>
                                      </p:tavLst>
                                    </p:anim>
                                    <p:animEffect transition="in" filter="fade">
                                      <p:cBhvr>
                                        <p:cTn id="9" dur="5000"/>
                                        <p:tgtEl>
                                          <p:spTgt spid="15"/>
                                        </p:tgtEl>
                                      </p:cBhvr>
                                    </p:animEffect>
                                    <p:anim calcmode="lin" valueType="num">
                                      <p:cBhvr>
                                        <p:cTn id="10" dur="5000" fill="hold"/>
                                        <p:tgtEl>
                                          <p:spTgt spid="15"/>
                                        </p:tgtEl>
                                        <p:attrNameLst>
                                          <p:attrName>ppt_x</p:attrName>
                                        </p:attrNameLst>
                                      </p:cBhvr>
                                      <p:tavLst>
                                        <p:tav tm="0">
                                          <p:val>
                                            <p:fltVal val="0.5"/>
                                          </p:val>
                                        </p:tav>
                                        <p:tav tm="100000">
                                          <p:val>
                                            <p:strVal val="#ppt_x"/>
                                          </p:val>
                                        </p:tav>
                                      </p:tavLst>
                                    </p:anim>
                                    <p:anim calcmode="lin" valueType="num">
                                      <p:cBhvr>
                                        <p:cTn id="11" dur="5000" fill="hold"/>
                                        <p:tgtEl>
                                          <p:spTgt spid="15"/>
                                        </p:tgtEl>
                                        <p:attrNameLst>
                                          <p:attrName>ppt_y</p:attrName>
                                        </p:attrNameLst>
                                      </p:cBhvr>
                                      <p:tavLst>
                                        <p:tav tm="0">
                                          <p:val>
                                            <p:fltVal val="0.5"/>
                                          </p:val>
                                        </p:tav>
                                        <p:tav tm="100000">
                                          <p:val>
                                            <p:strVal val="#ppt_y"/>
                                          </p:val>
                                        </p:tav>
                                      </p:tavLst>
                                    </p:anim>
                                  </p:childTnLst>
                                </p:cTn>
                              </p:par>
                            </p:childTnLst>
                          </p:cTn>
                        </p:par>
                        <p:par>
                          <p:cTn id="12" fill="hold">
                            <p:stCondLst>
                              <p:cond delay="5000"/>
                            </p:stCondLst>
                            <p:childTnLst>
                              <p:par>
                                <p:cTn id="13" presetID="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500"/>
                            </p:stCondLst>
                            <p:childTnLst>
                              <p:par>
                                <p:cTn id="18" presetID="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par>
                          <p:cTn id="22" fill="hold">
                            <p:stCondLst>
                              <p:cond delay="60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65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76559-3678-C802-362B-7337F3C55CA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C7DA57C-73BC-700E-92D3-F11D65053BBC}"/>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A697E1-73F5-8D0B-0379-C7DC8F9DFC9B}"/>
              </a:ext>
            </a:extLst>
          </p:cNvPr>
          <p:cNvSpPr txBox="1">
            <a:spLocks noGrp="1"/>
          </p:cNvSpPr>
          <p:nvPr>
            <p:ph type="title" idx="4294967295"/>
          </p:nvPr>
        </p:nvSpPr>
        <p:spPr>
          <a:xfrm>
            <a:off x="823932" y="647700"/>
            <a:ext cx="172354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0" b="0" u="none" dirty="0">
                <a:latin typeface="Lexend Light" pitchFamily="2" charset="77"/>
              </a:rPr>
              <a:t>C</a:t>
            </a:r>
            <a:r>
              <a:rPr kumimoji="0" lang="en-GB" sz="6000" b="0" i="0" u="none" strike="noStrike" kern="0" cap="none" spc="0" normalizeH="0" baseline="0" noProof="0" dirty="0">
                <a:ln>
                  <a:noFill/>
                </a:ln>
                <a:solidFill>
                  <a:schemeClr val="bg1"/>
                </a:solidFill>
                <a:effectLst/>
                <a:uLnTx/>
                <a:uFillTx/>
                <a:latin typeface="Lexend Light" pitchFamily="2" charset="77"/>
              </a:rPr>
              <a:t>leaning the River Thames water</a:t>
            </a:r>
            <a:endParaRPr kumimoji="0" lang="en-US" sz="6000" b="0" i="0" u="none" strike="noStrike" kern="0" cap="none" spc="0" normalizeH="0" baseline="0" noProof="0" dirty="0">
              <a:ln>
                <a:noFill/>
              </a:ln>
              <a:solidFill>
                <a:sysClr val="windowText" lastClr="000000"/>
              </a:solidFill>
              <a:effectLst/>
              <a:uLnTx/>
              <a:uFillTx/>
            </a:endParaRPr>
          </a:p>
        </p:txBody>
      </p:sp>
      <p:sp>
        <p:nvSpPr>
          <p:cNvPr id="3" name="Round Diagonal Corner of Rectangle 2">
            <a:extLst>
              <a:ext uri="{FF2B5EF4-FFF2-40B4-BE49-F238E27FC236}">
                <a16:creationId xmlns:a16="http://schemas.microsoft.com/office/drawing/2014/main" id="{3AAB5875-B4DC-10CB-D344-A58C20512337}"/>
              </a:ext>
              <a:ext uri="{C183D7F6-B498-43B3-948B-1728B52AA6E4}">
                <adec:decorative xmlns:adec="http://schemas.microsoft.com/office/drawing/2017/decorative" val="1"/>
              </a:ext>
            </a:extLst>
          </p:cNvPr>
          <p:cNvSpPr/>
          <p:nvPr/>
        </p:nvSpPr>
        <p:spPr>
          <a:xfrm>
            <a:off x="823932" y="2311062"/>
            <a:ext cx="5119668" cy="7426005"/>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 Diagonal Corner of Rectangle 3">
            <a:extLst>
              <a:ext uri="{FF2B5EF4-FFF2-40B4-BE49-F238E27FC236}">
                <a16:creationId xmlns:a16="http://schemas.microsoft.com/office/drawing/2014/main" id="{8A21DAA6-3F25-BF11-8E2F-E66FA5E4E565}"/>
              </a:ext>
              <a:ext uri="{C183D7F6-B498-43B3-948B-1728B52AA6E4}">
                <adec:decorative xmlns:adec="http://schemas.microsoft.com/office/drawing/2017/decorative" val="1"/>
              </a:ext>
            </a:extLst>
          </p:cNvPr>
          <p:cNvSpPr/>
          <p:nvPr/>
        </p:nvSpPr>
        <p:spPr>
          <a:xfrm>
            <a:off x="6493696" y="2311061"/>
            <a:ext cx="5850704" cy="7426005"/>
          </a:xfrm>
          <a:prstGeom prst="round2DiagRect">
            <a:avLst>
              <a:gd name="adj1" fmla="val 11359"/>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 Diagonal Corner of Rectangle 4">
            <a:extLst>
              <a:ext uri="{FF2B5EF4-FFF2-40B4-BE49-F238E27FC236}">
                <a16:creationId xmlns:a16="http://schemas.microsoft.com/office/drawing/2014/main" id="{ADD7A799-1692-2AF0-1A46-619CD4DC5E76}"/>
              </a:ext>
              <a:ext uri="{C183D7F6-B498-43B3-948B-1728B52AA6E4}">
                <adec:decorative xmlns:adec="http://schemas.microsoft.com/office/drawing/2017/decorative" val="1"/>
              </a:ext>
            </a:extLst>
          </p:cNvPr>
          <p:cNvSpPr/>
          <p:nvPr/>
        </p:nvSpPr>
        <p:spPr>
          <a:xfrm>
            <a:off x="12820042" y="2311060"/>
            <a:ext cx="5119668" cy="7426005"/>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4A250416-CF9A-043D-FC8A-FF76E709E313}"/>
              </a:ext>
            </a:extLst>
          </p:cNvPr>
          <p:cNvSpPr txBox="1"/>
          <p:nvPr/>
        </p:nvSpPr>
        <p:spPr>
          <a:xfrm>
            <a:off x="823932" y="2622052"/>
            <a:ext cx="5105400" cy="646331"/>
          </a:xfrm>
          <a:prstGeom prst="rect">
            <a:avLst/>
          </a:prstGeom>
          <a:noFill/>
        </p:spPr>
        <p:txBody>
          <a:bodyPr wrap="square" rtlCol="0">
            <a:spAutoFit/>
          </a:bodyPr>
          <a:lstStyle/>
          <a:p>
            <a:pPr algn="ctr"/>
            <a:r>
              <a:rPr lang="en-GB" sz="3600" dirty="0">
                <a:solidFill>
                  <a:srgbClr val="478438"/>
                </a:solidFill>
                <a:latin typeface="Lexend Light" pitchFamily="2" charset="77"/>
              </a:rPr>
              <a:t>Settlement</a:t>
            </a:r>
            <a:endParaRPr lang="en-US" sz="3600" dirty="0">
              <a:solidFill>
                <a:srgbClr val="478438"/>
              </a:solidFill>
              <a:latin typeface="Lexend Light" pitchFamily="2" charset="77"/>
            </a:endParaRPr>
          </a:p>
        </p:txBody>
      </p:sp>
      <p:sp>
        <p:nvSpPr>
          <p:cNvPr id="7" name="TextBox 6">
            <a:extLst>
              <a:ext uri="{FF2B5EF4-FFF2-40B4-BE49-F238E27FC236}">
                <a16:creationId xmlns:a16="http://schemas.microsoft.com/office/drawing/2014/main" id="{748E87A3-46E3-654A-20F2-7939C608DD13}"/>
              </a:ext>
            </a:extLst>
          </p:cNvPr>
          <p:cNvSpPr txBox="1"/>
          <p:nvPr/>
        </p:nvSpPr>
        <p:spPr>
          <a:xfrm>
            <a:off x="7190167" y="2622051"/>
            <a:ext cx="3902898" cy="646331"/>
          </a:xfrm>
          <a:prstGeom prst="rect">
            <a:avLst/>
          </a:prstGeom>
          <a:noFill/>
        </p:spPr>
        <p:txBody>
          <a:bodyPr wrap="square" rtlCol="0">
            <a:spAutoFit/>
          </a:bodyPr>
          <a:lstStyle/>
          <a:p>
            <a:pPr algn="ctr"/>
            <a:r>
              <a:rPr lang="en-GB" sz="3600" dirty="0">
                <a:solidFill>
                  <a:srgbClr val="478438"/>
                </a:solidFill>
                <a:latin typeface="Lexend Light" pitchFamily="2" charset="77"/>
              </a:rPr>
              <a:t>Filtration</a:t>
            </a:r>
            <a:endParaRPr lang="en-US" sz="3600" dirty="0">
              <a:solidFill>
                <a:srgbClr val="478438"/>
              </a:solidFill>
            </a:endParaRPr>
          </a:p>
        </p:txBody>
      </p:sp>
      <p:sp>
        <p:nvSpPr>
          <p:cNvPr id="8" name="TextBox 7">
            <a:extLst>
              <a:ext uri="{FF2B5EF4-FFF2-40B4-BE49-F238E27FC236}">
                <a16:creationId xmlns:a16="http://schemas.microsoft.com/office/drawing/2014/main" id="{7F2B055A-7D1C-859B-1CB2-363738894F80}"/>
              </a:ext>
            </a:extLst>
          </p:cNvPr>
          <p:cNvSpPr txBox="1"/>
          <p:nvPr/>
        </p:nvSpPr>
        <p:spPr>
          <a:xfrm>
            <a:off x="13242102" y="2622050"/>
            <a:ext cx="3902898" cy="646331"/>
          </a:xfrm>
          <a:prstGeom prst="rect">
            <a:avLst/>
          </a:prstGeom>
          <a:noFill/>
        </p:spPr>
        <p:txBody>
          <a:bodyPr wrap="square" rtlCol="0">
            <a:spAutoFit/>
          </a:bodyPr>
          <a:lstStyle/>
          <a:p>
            <a:pPr algn="ctr"/>
            <a:r>
              <a:rPr lang="en-GB" sz="3600" dirty="0">
                <a:solidFill>
                  <a:srgbClr val="478438"/>
                </a:solidFill>
                <a:latin typeface="Lexend Light" pitchFamily="2" charset="77"/>
              </a:rPr>
              <a:t>Disinfection</a:t>
            </a:r>
            <a:endParaRPr lang="en-US" sz="3600" dirty="0">
              <a:solidFill>
                <a:srgbClr val="478438"/>
              </a:solidFill>
              <a:latin typeface="Lexend Light" pitchFamily="2" charset="77"/>
            </a:endParaRPr>
          </a:p>
        </p:txBody>
      </p:sp>
      <p:sp>
        <p:nvSpPr>
          <p:cNvPr id="9" name="TextBox 8">
            <a:extLst>
              <a:ext uri="{FF2B5EF4-FFF2-40B4-BE49-F238E27FC236}">
                <a16:creationId xmlns:a16="http://schemas.microsoft.com/office/drawing/2014/main" id="{4B955DE4-791B-435E-AA97-2CDCB3DBF833}"/>
              </a:ext>
            </a:extLst>
          </p:cNvPr>
          <p:cNvSpPr txBox="1"/>
          <p:nvPr/>
        </p:nvSpPr>
        <p:spPr>
          <a:xfrm>
            <a:off x="1081069" y="3579373"/>
            <a:ext cx="4704219" cy="2554545"/>
          </a:xfrm>
          <a:prstGeom prst="rect">
            <a:avLst/>
          </a:prstGeom>
          <a:noFill/>
        </p:spPr>
        <p:txBody>
          <a:bodyPr wrap="square" rtlCol="0">
            <a:spAutoFit/>
          </a:bodyPr>
          <a:lstStyle/>
          <a:p>
            <a:pPr algn="l" rtl="0"/>
            <a:r>
              <a:rPr lang="en-GB" sz="3200" dirty="0">
                <a:solidFill>
                  <a:srgbClr val="0B6486"/>
                </a:solidFill>
                <a:latin typeface="Lexend Light" pitchFamily="2" charset="77"/>
              </a:rPr>
              <a:t>Firstly, the dirty water is pumped to a reservoir where the heavy clumps of dirt sink to the bottom.</a:t>
            </a:r>
            <a:endParaRPr lang="en-US" sz="3200" dirty="0">
              <a:solidFill>
                <a:srgbClr val="0B6486"/>
              </a:solidFill>
              <a:latin typeface="Lexend Medium" pitchFamily="2" charset="77"/>
            </a:endParaRPr>
          </a:p>
        </p:txBody>
      </p:sp>
      <p:sp>
        <p:nvSpPr>
          <p:cNvPr id="12" name="TextBox 11">
            <a:extLst>
              <a:ext uri="{FF2B5EF4-FFF2-40B4-BE49-F238E27FC236}">
                <a16:creationId xmlns:a16="http://schemas.microsoft.com/office/drawing/2014/main" id="{DA7191EE-3295-BAA3-5A3B-1A88E116B73D}"/>
              </a:ext>
            </a:extLst>
          </p:cNvPr>
          <p:cNvSpPr txBox="1"/>
          <p:nvPr/>
        </p:nvSpPr>
        <p:spPr>
          <a:xfrm>
            <a:off x="6925849" y="3579373"/>
            <a:ext cx="5132191" cy="3539430"/>
          </a:xfrm>
          <a:prstGeom prst="rect">
            <a:avLst/>
          </a:prstGeom>
          <a:noFill/>
        </p:spPr>
        <p:txBody>
          <a:bodyPr wrap="square" rtlCol="0">
            <a:spAutoFit/>
          </a:bodyPr>
          <a:lstStyle/>
          <a:p>
            <a:pPr algn="l" rtl="0"/>
            <a:r>
              <a:rPr lang="en-GB" sz="3200" kern="1200" dirty="0">
                <a:solidFill>
                  <a:srgbClr val="0B6486"/>
                </a:solidFill>
                <a:latin typeface="Lexend Light" pitchFamily="2" charset="77"/>
              </a:rPr>
              <a:t>Next, t</a:t>
            </a:r>
            <a:r>
              <a:rPr lang="en-GB" sz="3200" dirty="0">
                <a:solidFill>
                  <a:srgbClr val="0B6486"/>
                </a:solidFill>
                <a:latin typeface="Lexend Light" pitchFamily="2" charset="77"/>
              </a:rPr>
              <a:t>he clear water is passed through layers of good bacteria, sand and gravel to remove small particles.</a:t>
            </a:r>
            <a:r>
              <a:rPr lang="en-GB" sz="3200" kern="1200" dirty="0">
                <a:solidFill>
                  <a:srgbClr val="0B6486"/>
                </a:solidFill>
                <a:latin typeface="Lexend Light" pitchFamily="2" charset="77"/>
              </a:rPr>
              <a:t>  </a:t>
            </a:r>
          </a:p>
          <a:p>
            <a:pPr algn="l"/>
            <a:endParaRPr lang="en-US" sz="3200" dirty="0">
              <a:solidFill>
                <a:srgbClr val="0B6486"/>
              </a:solidFill>
              <a:latin typeface="Lexend Medium" pitchFamily="2" charset="77"/>
            </a:endParaRPr>
          </a:p>
          <a:p>
            <a:pPr algn="l"/>
            <a:endParaRPr lang="en-US" sz="3200" dirty="0">
              <a:solidFill>
                <a:srgbClr val="0B6486"/>
              </a:solidFill>
              <a:latin typeface="Lexend Medium" pitchFamily="2" charset="77"/>
            </a:endParaRPr>
          </a:p>
        </p:txBody>
      </p:sp>
      <p:sp>
        <p:nvSpPr>
          <p:cNvPr id="13" name="TextBox 12">
            <a:extLst>
              <a:ext uri="{FF2B5EF4-FFF2-40B4-BE49-F238E27FC236}">
                <a16:creationId xmlns:a16="http://schemas.microsoft.com/office/drawing/2014/main" id="{E62D915C-AE77-493D-8900-21CB60A40136}"/>
              </a:ext>
            </a:extLst>
          </p:cNvPr>
          <p:cNvSpPr txBox="1"/>
          <p:nvPr/>
        </p:nvSpPr>
        <p:spPr>
          <a:xfrm>
            <a:off x="13178424" y="3579373"/>
            <a:ext cx="4285643" cy="2554545"/>
          </a:xfrm>
          <a:prstGeom prst="rect">
            <a:avLst/>
          </a:prstGeom>
          <a:noFill/>
        </p:spPr>
        <p:txBody>
          <a:bodyPr wrap="square" rtlCol="0">
            <a:spAutoFit/>
          </a:bodyPr>
          <a:lstStyle/>
          <a:p>
            <a:pPr algn="l" rtl="0"/>
            <a:r>
              <a:rPr lang="en-GB" sz="3200" kern="1200" dirty="0">
                <a:solidFill>
                  <a:srgbClr val="0B6486"/>
                </a:solidFill>
                <a:latin typeface="Lexend Light" pitchFamily="2" charset="77"/>
              </a:rPr>
              <a:t>Finally, the remaining bacteria is killed by adding chlorine or using UV light.</a:t>
            </a:r>
            <a:endParaRPr lang="en-US" sz="3200" dirty="0">
              <a:solidFill>
                <a:srgbClr val="0B6486"/>
              </a:solidFill>
              <a:latin typeface="Lexend Medium" pitchFamily="2" charset="77"/>
            </a:endParaRPr>
          </a:p>
          <a:p>
            <a:pPr algn="l"/>
            <a:endParaRPr lang="en-US" sz="3200" dirty="0">
              <a:solidFill>
                <a:srgbClr val="0B6486"/>
              </a:solidFill>
              <a:latin typeface="Lexend Medium" pitchFamily="2" charset="77"/>
            </a:endParaRPr>
          </a:p>
        </p:txBody>
      </p:sp>
      <p:pic>
        <p:nvPicPr>
          <p:cNvPr id="15" name="water" descr="Water with dirt sinking to the bottom.">
            <a:extLst>
              <a:ext uri="{FF2B5EF4-FFF2-40B4-BE49-F238E27FC236}">
                <a16:creationId xmlns:a16="http://schemas.microsoft.com/office/drawing/2014/main" id="{3BC69A94-03F1-49E7-8F83-0410514F2C8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8577" r="14744"/>
          <a:stretch>
            <a:fillRect/>
          </a:stretch>
        </p:blipFill>
        <p:spPr>
          <a:xfrm>
            <a:off x="1081068" y="6669336"/>
            <a:ext cx="4405331" cy="2756739"/>
          </a:xfrm>
          <a:prstGeom prst="rect">
            <a:avLst/>
          </a:prstGeom>
        </p:spPr>
      </p:pic>
      <p:grpSp>
        <p:nvGrpSpPr>
          <p:cNvPr id="212" name="Group 211">
            <a:extLst>
              <a:ext uri="{FF2B5EF4-FFF2-40B4-BE49-F238E27FC236}">
                <a16:creationId xmlns:a16="http://schemas.microsoft.com/office/drawing/2014/main" id="{8F492FC4-A410-3E16-1FC4-C6C677DECD65}"/>
              </a:ext>
              <a:ext uri="{C183D7F6-B498-43B3-948B-1728B52AA6E4}">
                <adec:decorative xmlns:adec="http://schemas.microsoft.com/office/drawing/2017/decorative" val="1"/>
              </a:ext>
            </a:extLst>
          </p:cNvPr>
          <p:cNvGrpSpPr/>
          <p:nvPr/>
        </p:nvGrpSpPr>
        <p:grpSpPr>
          <a:xfrm>
            <a:off x="3352800" y="9105900"/>
            <a:ext cx="274320" cy="152400"/>
            <a:chOff x="3352800" y="9105900"/>
            <a:chExt cx="274320" cy="152400"/>
          </a:xfrm>
        </p:grpSpPr>
        <p:sp>
          <p:nvSpPr>
            <p:cNvPr id="16" name="Oval 15">
              <a:extLst>
                <a:ext uri="{FF2B5EF4-FFF2-40B4-BE49-F238E27FC236}">
                  <a16:creationId xmlns:a16="http://schemas.microsoft.com/office/drawing/2014/main" id="{E306ADCB-9F17-1AB0-55BE-D470A31FC3CE}"/>
                </a:ext>
              </a:extLst>
            </p:cNvPr>
            <p:cNvSpPr/>
            <p:nvPr/>
          </p:nvSpPr>
          <p:spPr>
            <a:xfrm>
              <a:off x="3352800" y="9105900"/>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78467164-E735-620B-5C87-BB3A9E33420F}"/>
                </a:ext>
              </a:extLst>
            </p:cNvPr>
            <p:cNvSpPr/>
            <p:nvPr/>
          </p:nvSpPr>
          <p:spPr>
            <a:xfrm>
              <a:off x="3486694" y="9105900"/>
              <a:ext cx="140426" cy="14042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F4C2CF43-3974-A7BB-9D7E-98BAEB3704C0}"/>
              </a:ext>
              <a:ext uri="{C183D7F6-B498-43B3-948B-1728B52AA6E4}">
                <adec:decorative xmlns:adec="http://schemas.microsoft.com/office/drawing/2017/decorative" val="1"/>
              </a:ext>
            </a:extLst>
          </p:cNvPr>
          <p:cNvGrpSpPr/>
          <p:nvPr/>
        </p:nvGrpSpPr>
        <p:grpSpPr>
          <a:xfrm>
            <a:off x="1888015" y="9096819"/>
            <a:ext cx="1490571" cy="191540"/>
            <a:chOff x="2136549" y="6221795"/>
            <a:chExt cx="1490571" cy="174127"/>
          </a:xfrm>
        </p:grpSpPr>
        <p:sp>
          <p:nvSpPr>
            <p:cNvPr id="19" name="Oval 18">
              <a:extLst>
                <a:ext uri="{FF2B5EF4-FFF2-40B4-BE49-F238E27FC236}">
                  <a16:creationId xmlns:a16="http://schemas.microsoft.com/office/drawing/2014/main" id="{8026F6BF-32F5-5370-1147-66E1FD0164D1}"/>
                </a:ext>
              </a:extLst>
            </p:cNvPr>
            <p:cNvSpPr/>
            <p:nvPr/>
          </p:nvSpPr>
          <p:spPr>
            <a:xfrm>
              <a:off x="3352800" y="62217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066411E-F1BF-651F-4262-770113475089}"/>
                </a:ext>
              </a:extLst>
            </p:cNvPr>
            <p:cNvSpPr/>
            <p:nvPr/>
          </p:nvSpPr>
          <p:spPr>
            <a:xfrm>
              <a:off x="3486694" y="62217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1" name="Oval 20">
              <a:extLst>
                <a:ext uri="{FF2B5EF4-FFF2-40B4-BE49-F238E27FC236}">
                  <a16:creationId xmlns:a16="http://schemas.microsoft.com/office/drawing/2014/main" id="{13ED27FC-E4F6-31F6-BB2E-A6F0DAC420C2}"/>
                </a:ext>
              </a:extLst>
            </p:cNvPr>
            <p:cNvSpPr/>
            <p:nvPr/>
          </p:nvSpPr>
          <p:spPr>
            <a:xfrm>
              <a:off x="3556907" y="63040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2" name="Oval 21">
              <a:extLst>
                <a:ext uri="{FF2B5EF4-FFF2-40B4-BE49-F238E27FC236}">
                  <a16:creationId xmlns:a16="http://schemas.microsoft.com/office/drawing/2014/main" id="{AD355FC0-A2C0-3979-553F-54AD1B90C01B}"/>
                </a:ext>
              </a:extLst>
            </p:cNvPr>
            <p:cNvSpPr/>
            <p:nvPr/>
          </p:nvSpPr>
          <p:spPr>
            <a:xfrm>
              <a:off x="3288838" y="62860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3" name="Oval 22">
              <a:extLst>
                <a:ext uri="{FF2B5EF4-FFF2-40B4-BE49-F238E27FC236}">
                  <a16:creationId xmlns:a16="http://schemas.microsoft.com/office/drawing/2014/main" id="{2885511C-A5A0-7B47-8B5A-7B40103611F7}"/>
                </a:ext>
              </a:extLst>
            </p:cNvPr>
            <p:cNvSpPr/>
            <p:nvPr/>
          </p:nvSpPr>
          <p:spPr>
            <a:xfrm rot="15066273">
              <a:off x="3179963" y="6254810"/>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C81FB8B-B544-51E7-6F6D-906A8D818A40}"/>
                </a:ext>
              </a:extLst>
            </p:cNvPr>
            <p:cNvSpPr/>
            <p:nvPr/>
          </p:nvSpPr>
          <p:spPr>
            <a:xfrm rot="15066273">
              <a:off x="3317567" y="62400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5" name="Oval 24">
              <a:extLst>
                <a:ext uri="{FF2B5EF4-FFF2-40B4-BE49-F238E27FC236}">
                  <a16:creationId xmlns:a16="http://schemas.microsoft.com/office/drawing/2014/main" id="{6F8F1A65-88CD-D98B-60D8-5EE58083F589}"/>
                </a:ext>
              </a:extLst>
            </p:cNvPr>
            <p:cNvSpPr/>
            <p:nvPr/>
          </p:nvSpPr>
          <p:spPr>
            <a:xfrm rot="15066273">
              <a:off x="3115166" y="6296292"/>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26" name="Group 25">
              <a:extLst>
                <a:ext uri="{FF2B5EF4-FFF2-40B4-BE49-F238E27FC236}">
                  <a16:creationId xmlns:a16="http://schemas.microsoft.com/office/drawing/2014/main" id="{6C17347A-AE2A-277C-921D-1E169F5C5D49}"/>
                </a:ext>
              </a:extLst>
            </p:cNvPr>
            <p:cNvGrpSpPr/>
            <p:nvPr/>
          </p:nvGrpSpPr>
          <p:grpSpPr>
            <a:xfrm rot="11124559">
              <a:off x="2748403" y="6243488"/>
              <a:ext cx="511954" cy="152434"/>
              <a:chOff x="2122160" y="5960309"/>
              <a:chExt cx="511954" cy="152434"/>
            </a:xfrm>
          </p:grpSpPr>
          <p:sp>
            <p:nvSpPr>
              <p:cNvPr id="37" name="Oval 36">
                <a:extLst>
                  <a:ext uri="{FF2B5EF4-FFF2-40B4-BE49-F238E27FC236}">
                    <a16:creationId xmlns:a16="http://schemas.microsoft.com/office/drawing/2014/main" id="{D892655D-35E0-894A-C624-4610609AB89A}"/>
                  </a:ext>
                </a:extLst>
              </p:cNvPr>
              <p:cNvSpPr/>
              <p:nvPr/>
            </p:nvSpPr>
            <p:spPr>
              <a:xfrm rot="8373996">
                <a:off x="2359794" y="5960309"/>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2BAA75C9-9025-32B7-F98F-1D248C601D20}"/>
                  </a:ext>
                </a:extLst>
              </p:cNvPr>
              <p:cNvSpPr/>
              <p:nvPr/>
            </p:nvSpPr>
            <p:spPr>
              <a:xfrm rot="8373996">
                <a:off x="2493688" y="5960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AB7942"/>
                  </a:solidFill>
                </a:endParaRPr>
              </a:p>
            </p:txBody>
          </p:sp>
          <p:sp>
            <p:nvSpPr>
              <p:cNvPr id="39" name="Oval 38">
                <a:extLst>
                  <a:ext uri="{FF2B5EF4-FFF2-40B4-BE49-F238E27FC236}">
                    <a16:creationId xmlns:a16="http://schemas.microsoft.com/office/drawing/2014/main" id="{FCB76D45-E529-5592-5C29-033B45CC81ED}"/>
                  </a:ext>
                </a:extLst>
              </p:cNvPr>
              <p:cNvSpPr/>
              <p:nvPr/>
            </p:nvSpPr>
            <p:spPr>
              <a:xfrm rot="8373996">
                <a:off x="2563901" y="6042530"/>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40" name="Oval 39">
                <a:extLst>
                  <a:ext uri="{FF2B5EF4-FFF2-40B4-BE49-F238E27FC236}">
                    <a16:creationId xmlns:a16="http://schemas.microsoft.com/office/drawing/2014/main" id="{EFC19671-6256-9B01-4BF4-E857A00C3D70}"/>
                  </a:ext>
                </a:extLst>
              </p:cNvPr>
              <p:cNvSpPr/>
              <p:nvPr/>
            </p:nvSpPr>
            <p:spPr>
              <a:xfrm rot="8373996">
                <a:off x="2295832" y="6024518"/>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41" name="Oval 40">
                <a:extLst>
                  <a:ext uri="{FF2B5EF4-FFF2-40B4-BE49-F238E27FC236}">
                    <a16:creationId xmlns:a16="http://schemas.microsoft.com/office/drawing/2014/main" id="{34F51055-DEB1-C4E4-E378-90C5CABA1272}"/>
                  </a:ext>
                </a:extLst>
              </p:cNvPr>
              <p:cNvSpPr/>
              <p:nvPr/>
            </p:nvSpPr>
            <p:spPr>
              <a:xfrm rot="1840269">
                <a:off x="2186957" y="5993324"/>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BD4FEF3-0E81-B579-8F8C-3449E132C7B0}"/>
                  </a:ext>
                </a:extLst>
              </p:cNvPr>
              <p:cNvSpPr/>
              <p:nvPr/>
            </p:nvSpPr>
            <p:spPr>
              <a:xfrm rot="1840269">
                <a:off x="2324561" y="5978528"/>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43" name="Oval 42">
                <a:extLst>
                  <a:ext uri="{FF2B5EF4-FFF2-40B4-BE49-F238E27FC236}">
                    <a16:creationId xmlns:a16="http://schemas.microsoft.com/office/drawing/2014/main" id="{17C781F5-6DD6-AD53-89ED-551FA441606F}"/>
                  </a:ext>
                </a:extLst>
              </p:cNvPr>
              <p:cNvSpPr/>
              <p:nvPr/>
            </p:nvSpPr>
            <p:spPr>
              <a:xfrm rot="1840269">
                <a:off x="2122160" y="6034806"/>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sp>
          <p:nvSpPr>
            <p:cNvPr id="27" name="Oval 26">
              <a:extLst>
                <a:ext uri="{FF2B5EF4-FFF2-40B4-BE49-F238E27FC236}">
                  <a16:creationId xmlns:a16="http://schemas.microsoft.com/office/drawing/2014/main" id="{3C02936E-E1EE-F592-70BD-13D47F7484D5}"/>
                </a:ext>
              </a:extLst>
            </p:cNvPr>
            <p:cNvSpPr/>
            <p:nvPr/>
          </p:nvSpPr>
          <p:spPr>
            <a:xfrm>
              <a:off x="2633272" y="6235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8" name="Oval 27">
              <a:extLst>
                <a:ext uri="{FF2B5EF4-FFF2-40B4-BE49-F238E27FC236}">
                  <a16:creationId xmlns:a16="http://schemas.microsoft.com/office/drawing/2014/main" id="{7080009A-E0D9-3AAC-2DD7-E890693A12E6}"/>
                </a:ext>
              </a:extLst>
            </p:cNvPr>
            <p:cNvSpPr/>
            <p:nvPr/>
          </p:nvSpPr>
          <p:spPr>
            <a:xfrm>
              <a:off x="2588275" y="6260855"/>
              <a:ext cx="121920" cy="121920"/>
            </a:xfrm>
            <a:prstGeom prst="ellipse">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DB9598C-A5D2-B3BE-FADF-0F81C30C50A9}"/>
                </a:ext>
              </a:extLst>
            </p:cNvPr>
            <p:cNvSpPr/>
            <p:nvPr/>
          </p:nvSpPr>
          <p:spPr>
            <a:xfrm>
              <a:off x="2484457" y="6227816"/>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9FDAFE7-2E8F-A6BA-CE8E-C16836CEBEC9}"/>
                </a:ext>
              </a:extLst>
            </p:cNvPr>
            <p:cNvSpPr/>
            <p:nvPr/>
          </p:nvSpPr>
          <p:spPr>
            <a:xfrm>
              <a:off x="2449237" y="6285802"/>
              <a:ext cx="107482" cy="107482"/>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31" name="Group 30">
              <a:extLst>
                <a:ext uri="{FF2B5EF4-FFF2-40B4-BE49-F238E27FC236}">
                  <a16:creationId xmlns:a16="http://schemas.microsoft.com/office/drawing/2014/main" id="{1D23147C-1A40-2000-4CB9-E96CE2867BE1}"/>
                </a:ext>
              </a:extLst>
            </p:cNvPr>
            <p:cNvGrpSpPr/>
            <p:nvPr/>
          </p:nvGrpSpPr>
          <p:grpSpPr>
            <a:xfrm>
              <a:off x="2136549" y="6230341"/>
              <a:ext cx="338282" cy="152434"/>
              <a:chOff x="3441238" y="6374195"/>
              <a:chExt cx="338282" cy="152434"/>
            </a:xfrm>
          </p:grpSpPr>
          <p:sp>
            <p:nvSpPr>
              <p:cNvPr id="32" name="Oval 31">
                <a:extLst>
                  <a:ext uri="{FF2B5EF4-FFF2-40B4-BE49-F238E27FC236}">
                    <a16:creationId xmlns:a16="http://schemas.microsoft.com/office/drawing/2014/main" id="{B10E6BFF-0087-E3EA-81FC-7EB63307AE08}"/>
                  </a:ext>
                </a:extLst>
              </p:cNvPr>
              <p:cNvSpPr/>
              <p:nvPr/>
            </p:nvSpPr>
            <p:spPr>
              <a:xfrm>
                <a:off x="3505200" y="63741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910595C3-F30C-CB8F-A627-A5E0A141E4BB}"/>
                  </a:ext>
                </a:extLst>
              </p:cNvPr>
              <p:cNvSpPr/>
              <p:nvPr/>
            </p:nvSpPr>
            <p:spPr>
              <a:xfrm>
                <a:off x="3639094" y="63741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34" name="Oval 33">
                <a:extLst>
                  <a:ext uri="{FF2B5EF4-FFF2-40B4-BE49-F238E27FC236}">
                    <a16:creationId xmlns:a16="http://schemas.microsoft.com/office/drawing/2014/main" id="{BFA57E24-3D0E-022D-4E58-E634BC2C06AA}"/>
                  </a:ext>
                </a:extLst>
              </p:cNvPr>
              <p:cNvSpPr/>
              <p:nvPr/>
            </p:nvSpPr>
            <p:spPr>
              <a:xfrm>
                <a:off x="3709307" y="64564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35" name="Oval 34">
                <a:extLst>
                  <a:ext uri="{FF2B5EF4-FFF2-40B4-BE49-F238E27FC236}">
                    <a16:creationId xmlns:a16="http://schemas.microsoft.com/office/drawing/2014/main" id="{AD4C10FC-E5CC-84B9-8BC0-5372381133A9}"/>
                  </a:ext>
                </a:extLst>
              </p:cNvPr>
              <p:cNvSpPr/>
              <p:nvPr/>
            </p:nvSpPr>
            <p:spPr>
              <a:xfrm>
                <a:off x="3441238" y="64384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36" name="Oval 35">
                <a:extLst>
                  <a:ext uri="{FF2B5EF4-FFF2-40B4-BE49-F238E27FC236}">
                    <a16:creationId xmlns:a16="http://schemas.microsoft.com/office/drawing/2014/main" id="{7D9294FF-454D-E4D7-1604-63251311AE02}"/>
                  </a:ext>
                </a:extLst>
              </p:cNvPr>
              <p:cNvSpPr/>
              <p:nvPr/>
            </p:nvSpPr>
            <p:spPr>
              <a:xfrm rot="15066273">
                <a:off x="3469967" y="63924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grpSp>
      <p:sp>
        <p:nvSpPr>
          <p:cNvPr id="122" name="Oval 121">
            <a:extLst>
              <a:ext uri="{FF2B5EF4-FFF2-40B4-BE49-F238E27FC236}">
                <a16:creationId xmlns:a16="http://schemas.microsoft.com/office/drawing/2014/main" id="{0943D8AB-9F47-D6B9-32A5-4A8CB8CCB567}"/>
              </a:ext>
              <a:ext uri="{C183D7F6-B498-43B3-948B-1728B52AA6E4}">
                <adec:decorative xmlns:adec="http://schemas.microsoft.com/office/drawing/2017/decorative" val="1"/>
              </a:ext>
            </a:extLst>
          </p:cNvPr>
          <p:cNvSpPr/>
          <p:nvPr/>
        </p:nvSpPr>
        <p:spPr>
          <a:xfrm rot="19498555">
            <a:off x="1733074" y="8732284"/>
            <a:ext cx="72445" cy="72445"/>
          </a:xfrm>
          <a:prstGeom prst="ellipse">
            <a:avLst/>
          </a:prstGeom>
          <a:solidFill>
            <a:srgbClr val="826D55">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A2A881CF-1254-ACBA-8569-49F011053734}"/>
              </a:ext>
              <a:ext uri="{C183D7F6-B498-43B3-948B-1728B52AA6E4}">
                <adec:decorative xmlns:adec="http://schemas.microsoft.com/office/drawing/2017/decorative" val="1"/>
              </a:ext>
            </a:extLst>
          </p:cNvPr>
          <p:cNvSpPr/>
          <p:nvPr/>
        </p:nvSpPr>
        <p:spPr>
          <a:xfrm rot="19498555">
            <a:off x="1885474" y="8884684"/>
            <a:ext cx="72445" cy="72445"/>
          </a:xfrm>
          <a:prstGeom prst="ellipse">
            <a:avLst/>
          </a:prstGeom>
          <a:solidFill>
            <a:srgbClr val="826D55">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2055915E-925A-7E13-0822-2BCA43976D50}"/>
              </a:ext>
              <a:ext uri="{C183D7F6-B498-43B3-948B-1728B52AA6E4}">
                <adec:decorative xmlns:adec="http://schemas.microsoft.com/office/drawing/2017/decorative" val="1"/>
              </a:ext>
            </a:extLst>
          </p:cNvPr>
          <p:cNvSpPr/>
          <p:nvPr/>
        </p:nvSpPr>
        <p:spPr>
          <a:xfrm>
            <a:off x="2894313" y="8724901"/>
            <a:ext cx="76200" cy="76200"/>
          </a:xfrm>
          <a:prstGeom prst="ellipse">
            <a:avLst/>
          </a:prstGeom>
          <a:solidFill>
            <a:srgbClr val="7B7216">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125" name="Oval 124">
            <a:extLst>
              <a:ext uri="{FF2B5EF4-FFF2-40B4-BE49-F238E27FC236}">
                <a16:creationId xmlns:a16="http://schemas.microsoft.com/office/drawing/2014/main" id="{D2BC2CAC-E235-C5C2-9B7A-EBA960567480}"/>
              </a:ext>
              <a:ext uri="{C183D7F6-B498-43B3-948B-1728B52AA6E4}">
                <adec:decorative xmlns:adec="http://schemas.microsoft.com/office/drawing/2017/decorative" val="1"/>
              </a:ext>
            </a:extLst>
          </p:cNvPr>
          <p:cNvSpPr/>
          <p:nvPr/>
        </p:nvSpPr>
        <p:spPr>
          <a:xfrm>
            <a:off x="2362200" y="8496300"/>
            <a:ext cx="76200" cy="76200"/>
          </a:xfrm>
          <a:prstGeom prst="ellipse">
            <a:avLst/>
          </a:prstGeom>
          <a:solidFill>
            <a:srgbClr val="7B7216">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127" name="Oval 126">
            <a:extLst>
              <a:ext uri="{FF2B5EF4-FFF2-40B4-BE49-F238E27FC236}">
                <a16:creationId xmlns:a16="http://schemas.microsoft.com/office/drawing/2014/main" id="{EE5F4748-C3F9-E1CE-9BF1-3BE503D7B04E}"/>
              </a:ext>
              <a:ext uri="{C183D7F6-B498-43B3-948B-1728B52AA6E4}">
                <adec:decorative xmlns:adec="http://schemas.microsoft.com/office/drawing/2017/decorative" val="1"/>
              </a:ext>
            </a:extLst>
          </p:cNvPr>
          <p:cNvSpPr/>
          <p:nvPr/>
        </p:nvSpPr>
        <p:spPr>
          <a:xfrm rot="19498555">
            <a:off x="2046925" y="8586730"/>
            <a:ext cx="72445" cy="72445"/>
          </a:xfrm>
          <a:prstGeom prst="ellipse">
            <a:avLst/>
          </a:prstGeom>
          <a:solidFill>
            <a:srgbClr val="826D55">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5CAD20FC-7C43-0099-0E45-E583C74A8CA9}"/>
              </a:ext>
              <a:ext uri="{C183D7F6-B498-43B3-948B-1728B52AA6E4}">
                <adec:decorative xmlns:adec="http://schemas.microsoft.com/office/drawing/2017/decorative" val="1"/>
              </a:ext>
            </a:extLst>
          </p:cNvPr>
          <p:cNvSpPr/>
          <p:nvPr/>
        </p:nvSpPr>
        <p:spPr>
          <a:xfrm>
            <a:off x="2514600" y="8648700"/>
            <a:ext cx="76200" cy="76200"/>
          </a:xfrm>
          <a:prstGeom prst="ellipse">
            <a:avLst/>
          </a:prstGeom>
          <a:solidFill>
            <a:srgbClr val="7B7216">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130" name="Oval 129">
            <a:extLst>
              <a:ext uri="{FF2B5EF4-FFF2-40B4-BE49-F238E27FC236}">
                <a16:creationId xmlns:a16="http://schemas.microsoft.com/office/drawing/2014/main" id="{8698B702-F725-5E99-A48D-33E4A8F9FC92}"/>
              </a:ext>
              <a:ext uri="{C183D7F6-B498-43B3-948B-1728B52AA6E4}">
                <adec:decorative xmlns:adec="http://schemas.microsoft.com/office/drawing/2017/decorative" val="1"/>
              </a:ext>
            </a:extLst>
          </p:cNvPr>
          <p:cNvSpPr/>
          <p:nvPr/>
        </p:nvSpPr>
        <p:spPr>
          <a:xfrm rot="19498555">
            <a:off x="2199325" y="8739130"/>
            <a:ext cx="72445" cy="72445"/>
          </a:xfrm>
          <a:prstGeom prst="ellipse">
            <a:avLst/>
          </a:prstGeom>
          <a:solidFill>
            <a:srgbClr val="826D55">
              <a:alpha val="6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57F7EA1A-EA5F-EC1A-DB56-457676805BF6}"/>
              </a:ext>
              <a:ext uri="{C183D7F6-B498-43B3-948B-1728B52AA6E4}">
                <adec:decorative xmlns:adec="http://schemas.microsoft.com/office/drawing/2017/decorative" val="1"/>
              </a:ext>
            </a:extLst>
          </p:cNvPr>
          <p:cNvSpPr/>
          <p:nvPr/>
        </p:nvSpPr>
        <p:spPr>
          <a:xfrm rot="19498555">
            <a:off x="3418525" y="8897720"/>
            <a:ext cx="72445" cy="72445"/>
          </a:xfrm>
          <a:prstGeom prst="ellipse">
            <a:avLst/>
          </a:prstGeom>
          <a:solidFill>
            <a:srgbClr val="826D55">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69BD8B2A-F041-CB77-8DEB-9D777A27C8E7}"/>
              </a:ext>
              <a:ext uri="{C183D7F6-B498-43B3-948B-1728B52AA6E4}">
                <adec:decorative xmlns:adec="http://schemas.microsoft.com/office/drawing/2017/decorative" val="1"/>
              </a:ext>
            </a:extLst>
          </p:cNvPr>
          <p:cNvSpPr/>
          <p:nvPr/>
        </p:nvSpPr>
        <p:spPr>
          <a:xfrm rot="19498555">
            <a:off x="4332925" y="8943025"/>
            <a:ext cx="72445" cy="72445"/>
          </a:xfrm>
          <a:prstGeom prst="ellipse">
            <a:avLst/>
          </a:prstGeom>
          <a:solidFill>
            <a:srgbClr val="3E3A1C">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a:extLst>
              <a:ext uri="{FF2B5EF4-FFF2-40B4-BE49-F238E27FC236}">
                <a16:creationId xmlns:a16="http://schemas.microsoft.com/office/drawing/2014/main" id="{C05A9CDB-BE91-43DB-8EC0-F457D985338E}"/>
              </a:ext>
              <a:ext uri="{C183D7F6-B498-43B3-948B-1728B52AA6E4}">
                <adec:decorative xmlns:adec="http://schemas.microsoft.com/office/drawing/2017/decorative" val="1"/>
              </a:ext>
            </a:extLst>
          </p:cNvPr>
          <p:cNvSpPr/>
          <p:nvPr/>
        </p:nvSpPr>
        <p:spPr>
          <a:xfrm rot="19498555">
            <a:off x="4713925" y="8739130"/>
            <a:ext cx="72445" cy="72445"/>
          </a:xfrm>
          <a:prstGeom prst="ellipse">
            <a:avLst/>
          </a:prstGeom>
          <a:solidFill>
            <a:srgbClr val="3E3A1C">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a:extLst>
              <a:ext uri="{FF2B5EF4-FFF2-40B4-BE49-F238E27FC236}">
                <a16:creationId xmlns:a16="http://schemas.microsoft.com/office/drawing/2014/main" id="{111882D5-0C3F-8A20-32F5-3B94F71E02E0}"/>
              </a:ext>
              <a:ext uri="{C183D7F6-B498-43B3-948B-1728B52AA6E4}">
                <adec:decorative xmlns:adec="http://schemas.microsoft.com/office/drawing/2017/decorative" val="1"/>
              </a:ext>
            </a:extLst>
          </p:cNvPr>
          <p:cNvSpPr/>
          <p:nvPr/>
        </p:nvSpPr>
        <p:spPr>
          <a:xfrm rot="19498555">
            <a:off x="4180525" y="8815330"/>
            <a:ext cx="72445" cy="72445"/>
          </a:xfrm>
          <a:prstGeom prst="ellipse">
            <a:avLst/>
          </a:prstGeom>
          <a:solidFill>
            <a:srgbClr val="3E3A1C">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5" name="Picture 134" descr="A filter bed showing layers of sand ">
            <a:extLst>
              <a:ext uri="{FF2B5EF4-FFF2-40B4-BE49-F238E27FC236}">
                <a16:creationId xmlns:a16="http://schemas.microsoft.com/office/drawing/2014/main" id="{C27DA55C-E1BB-CA7B-EABC-415780C671B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133578" y="5981700"/>
            <a:ext cx="6418721" cy="3610531"/>
          </a:xfrm>
          <a:prstGeom prst="rect">
            <a:avLst/>
          </a:prstGeom>
        </p:spPr>
      </p:pic>
      <p:pic>
        <p:nvPicPr>
          <p:cNvPr id="136" name="water" descr="Water being treated with UV light">
            <a:extLst>
              <a:ext uri="{FF2B5EF4-FFF2-40B4-BE49-F238E27FC236}">
                <a16:creationId xmlns:a16="http://schemas.microsoft.com/office/drawing/2014/main" id="{CEF2FE86-6CC1-2848-5E94-A54DF31D5350}"/>
              </a:ext>
            </a:extLst>
          </p:cNvPr>
          <p:cNvPicPr/>
          <p:nvPr/>
        </p:nvPicPr>
        <p:blipFill>
          <a:blip r:embed="rId3">
            <a:extLst>
              <a:ext uri="{28A0092B-C50C-407E-A947-70E740481C1C}">
                <a14:useLocalDpi xmlns:a14="http://schemas.microsoft.com/office/drawing/2010/main" val="0"/>
              </a:ext>
            </a:extLst>
          </a:blip>
          <a:srcRect l="28577" r="14744"/>
          <a:stretch>
            <a:fillRect/>
          </a:stretch>
        </p:blipFill>
        <p:spPr>
          <a:xfrm>
            <a:off x="13132587" y="6669336"/>
            <a:ext cx="4405331" cy="2756739"/>
          </a:xfrm>
          <a:prstGeom prst="rect">
            <a:avLst/>
          </a:prstGeom>
        </p:spPr>
      </p:pic>
      <p:pic>
        <p:nvPicPr>
          <p:cNvPr id="138" name="Picture 137">
            <a:extLst>
              <a:ext uri="{FF2B5EF4-FFF2-40B4-BE49-F238E27FC236}">
                <a16:creationId xmlns:a16="http://schemas.microsoft.com/office/drawing/2014/main" id="{1CBC0D8D-3C59-0B77-FE45-6212D474E4DE}"/>
              </a:ext>
              <a:ext uri="{C183D7F6-B498-43B3-948B-1728B52AA6E4}">
                <adec:decorative xmlns:adec="http://schemas.microsoft.com/office/drawing/2017/decorative" val="1"/>
              </a:ext>
            </a:extLst>
          </p:cNvPr>
          <p:cNvPicPr>
            <a:picLocks noChangeAspect="1"/>
          </p:cNvPicPr>
          <p:nvPr/>
        </p:nvPicPr>
        <p:blipFill>
          <a:blip r:embed="rId5">
            <a:alphaModFix amt="50000"/>
            <a:extLst>
              <a:ext uri="{28A0092B-C50C-407E-A947-70E740481C1C}">
                <a14:useLocalDpi xmlns:a14="http://schemas.microsoft.com/office/drawing/2010/main"/>
              </a:ext>
            </a:extLst>
          </a:blip>
          <a:stretch>
            <a:fillRect/>
          </a:stretch>
        </p:blipFill>
        <p:spPr>
          <a:xfrm rot="274685">
            <a:off x="15046370" y="6891285"/>
            <a:ext cx="2740772" cy="2740772"/>
          </a:xfrm>
          <a:prstGeom prst="rect">
            <a:avLst/>
          </a:prstGeom>
        </p:spPr>
      </p:pic>
      <p:pic>
        <p:nvPicPr>
          <p:cNvPr id="139" name="Picture 138">
            <a:extLst>
              <a:ext uri="{FF2B5EF4-FFF2-40B4-BE49-F238E27FC236}">
                <a16:creationId xmlns:a16="http://schemas.microsoft.com/office/drawing/2014/main" id="{AE6598EC-3D93-4109-9425-4315AF35B91A}"/>
              </a:ext>
              <a:ext uri="{C183D7F6-B498-43B3-948B-1728B52AA6E4}">
                <adec:decorative xmlns:adec="http://schemas.microsoft.com/office/drawing/2017/decorative" val="1"/>
              </a:ext>
            </a:extLst>
          </p:cNvPr>
          <p:cNvPicPr>
            <a:picLocks noChangeAspect="1"/>
          </p:cNvPicPr>
          <p:nvPr/>
        </p:nvPicPr>
        <p:blipFill>
          <a:blip r:embed="rId5">
            <a:alphaModFix amt="50000"/>
            <a:extLst>
              <a:ext uri="{28A0092B-C50C-407E-A947-70E740481C1C}">
                <a14:useLocalDpi xmlns:a14="http://schemas.microsoft.com/office/drawing/2010/main"/>
              </a:ext>
            </a:extLst>
          </a:blip>
          <a:stretch>
            <a:fillRect/>
          </a:stretch>
        </p:blipFill>
        <p:spPr>
          <a:xfrm rot="4382885">
            <a:off x="12892318" y="6895656"/>
            <a:ext cx="2740772" cy="2740772"/>
          </a:xfrm>
          <a:prstGeom prst="rect">
            <a:avLst/>
          </a:prstGeom>
        </p:spPr>
      </p:pic>
      <p:pic>
        <p:nvPicPr>
          <p:cNvPr id="141" name="Picture 140">
            <a:extLst>
              <a:ext uri="{FF2B5EF4-FFF2-40B4-BE49-F238E27FC236}">
                <a16:creationId xmlns:a16="http://schemas.microsoft.com/office/drawing/2014/main" id="{FB92FD8C-8C0E-4862-2F62-6212C027474B}"/>
              </a:ext>
              <a:ext uri="{C183D7F6-B498-43B3-948B-1728B52AA6E4}">
                <adec:decorative xmlns:adec="http://schemas.microsoft.com/office/drawing/2017/decorative" val="1"/>
              </a:ext>
            </a:extLst>
          </p:cNvPr>
          <p:cNvPicPr>
            <a:picLocks noChangeAspect="1"/>
          </p:cNvPicPr>
          <p:nvPr/>
        </p:nvPicPr>
        <p:blipFill>
          <a:blip r:embed="rId6">
            <a:alphaModFix amt="50000"/>
            <a:extLst>
              <a:ext uri="{28A0092B-C50C-407E-A947-70E740481C1C}">
                <a14:useLocalDpi xmlns:a14="http://schemas.microsoft.com/office/drawing/2010/main"/>
              </a:ext>
            </a:extLst>
          </a:blip>
          <a:stretch>
            <a:fillRect/>
          </a:stretch>
        </p:blipFill>
        <p:spPr>
          <a:xfrm rot="19312286">
            <a:off x="15694001" y="7215096"/>
            <a:ext cx="2024572" cy="2024572"/>
          </a:xfrm>
          <a:prstGeom prst="rect">
            <a:avLst/>
          </a:prstGeom>
        </p:spPr>
      </p:pic>
      <p:pic>
        <p:nvPicPr>
          <p:cNvPr id="142" name="Picture 141">
            <a:extLst>
              <a:ext uri="{FF2B5EF4-FFF2-40B4-BE49-F238E27FC236}">
                <a16:creationId xmlns:a16="http://schemas.microsoft.com/office/drawing/2014/main" id="{7F1CB2AA-88A3-9C21-4F60-A21FC72965AF}"/>
              </a:ext>
              <a:ext uri="{C183D7F6-B498-43B3-948B-1728B52AA6E4}">
                <adec:decorative xmlns:adec="http://schemas.microsoft.com/office/drawing/2017/decorative" val="1"/>
              </a:ext>
            </a:extLst>
          </p:cNvPr>
          <p:cNvPicPr>
            <a:picLocks noChangeAspect="1"/>
          </p:cNvPicPr>
          <p:nvPr/>
        </p:nvPicPr>
        <p:blipFill>
          <a:blip r:embed="rId6">
            <a:alphaModFix amt="50000"/>
            <a:extLst>
              <a:ext uri="{28A0092B-C50C-407E-A947-70E740481C1C}">
                <a14:useLocalDpi xmlns:a14="http://schemas.microsoft.com/office/drawing/2010/main"/>
              </a:ext>
            </a:extLst>
          </a:blip>
          <a:stretch>
            <a:fillRect/>
          </a:stretch>
        </p:blipFill>
        <p:spPr>
          <a:xfrm rot="10561609">
            <a:off x="13590429" y="7291164"/>
            <a:ext cx="2024572" cy="2024572"/>
          </a:xfrm>
          <a:prstGeom prst="rect">
            <a:avLst/>
          </a:prstGeom>
        </p:spPr>
      </p:pic>
      <p:sp>
        <p:nvSpPr>
          <p:cNvPr id="143" name="Trapezium 142">
            <a:extLst>
              <a:ext uri="{FF2B5EF4-FFF2-40B4-BE49-F238E27FC236}">
                <a16:creationId xmlns:a16="http://schemas.microsoft.com/office/drawing/2014/main" id="{5B24328F-A727-31C0-0EFD-082F6552D2E5}"/>
              </a:ext>
              <a:ext uri="{C183D7F6-B498-43B3-948B-1728B52AA6E4}">
                <adec:decorative xmlns:adec="http://schemas.microsoft.com/office/drawing/2017/decorative" val="1"/>
              </a:ext>
            </a:extLst>
          </p:cNvPr>
          <p:cNvSpPr/>
          <p:nvPr/>
        </p:nvSpPr>
        <p:spPr>
          <a:xfrm>
            <a:off x="13209125" y="5679574"/>
            <a:ext cx="4259268" cy="3540198"/>
          </a:xfrm>
          <a:prstGeom prst="trapezoid">
            <a:avLst>
              <a:gd name="adj" fmla="val 50000"/>
            </a:avLst>
          </a:prstGeom>
          <a:solidFill>
            <a:srgbClr val="00B0F0">
              <a:alpha val="4518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52D1463B-16DB-72DB-7781-BBB0C135B1B3}"/>
              </a:ext>
            </a:extLst>
          </p:cNvPr>
          <p:cNvSpPr/>
          <p:nvPr/>
        </p:nvSpPr>
        <p:spPr>
          <a:xfrm>
            <a:off x="590324" y="2552700"/>
            <a:ext cx="807722" cy="807722"/>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1</a:t>
            </a:r>
          </a:p>
        </p:txBody>
      </p:sp>
      <p:sp>
        <p:nvSpPr>
          <p:cNvPr id="153" name="Oval 152">
            <a:extLst>
              <a:ext uri="{FF2B5EF4-FFF2-40B4-BE49-F238E27FC236}">
                <a16:creationId xmlns:a16="http://schemas.microsoft.com/office/drawing/2014/main" id="{58EF58D8-E71E-A576-6E97-2DD28108B997}"/>
              </a:ext>
            </a:extLst>
          </p:cNvPr>
          <p:cNvSpPr/>
          <p:nvPr/>
        </p:nvSpPr>
        <p:spPr>
          <a:xfrm>
            <a:off x="6271184" y="2552700"/>
            <a:ext cx="807722" cy="807722"/>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2</a:t>
            </a:r>
          </a:p>
        </p:txBody>
      </p:sp>
      <p:sp>
        <p:nvSpPr>
          <p:cNvPr id="154" name="Oval 153">
            <a:extLst>
              <a:ext uri="{FF2B5EF4-FFF2-40B4-BE49-F238E27FC236}">
                <a16:creationId xmlns:a16="http://schemas.microsoft.com/office/drawing/2014/main" id="{DF26A63E-FBD8-579A-45FA-F3FEB7426B9C}"/>
              </a:ext>
            </a:extLst>
          </p:cNvPr>
          <p:cNvSpPr/>
          <p:nvPr/>
        </p:nvSpPr>
        <p:spPr>
          <a:xfrm>
            <a:off x="12639911" y="2560792"/>
            <a:ext cx="807722" cy="807722"/>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3</a:t>
            </a:r>
          </a:p>
        </p:txBody>
      </p:sp>
      <p:grpSp>
        <p:nvGrpSpPr>
          <p:cNvPr id="213" name="Group 212">
            <a:extLst>
              <a:ext uri="{FF2B5EF4-FFF2-40B4-BE49-F238E27FC236}">
                <a16:creationId xmlns:a16="http://schemas.microsoft.com/office/drawing/2014/main" id="{F0451626-2FB6-B416-E34F-06983BB8CDD9}"/>
              </a:ext>
              <a:ext uri="{C183D7F6-B498-43B3-948B-1728B52AA6E4}">
                <adec:decorative xmlns:adec="http://schemas.microsoft.com/office/drawing/2017/decorative" val="1"/>
              </a:ext>
            </a:extLst>
          </p:cNvPr>
          <p:cNvGrpSpPr/>
          <p:nvPr/>
        </p:nvGrpSpPr>
        <p:grpSpPr>
          <a:xfrm>
            <a:off x="3961121" y="9107261"/>
            <a:ext cx="1490571" cy="191540"/>
            <a:chOff x="2136549" y="6221795"/>
            <a:chExt cx="1490571" cy="174127"/>
          </a:xfrm>
        </p:grpSpPr>
        <p:sp>
          <p:nvSpPr>
            <p:cNvPr id="214" name="Oval 213">
              <a:extLst>
                <a:ext uri="{FF2B5EF4-FFF2-40B4-BE49-F238E27FC236}">
                  <a16:creationId xmlns:a16="http://schemas.microsoft.com/office/drawing/2014/main" id="{899C7B77-248D-12F0-822C-DE0476FA7416}"/>
                </a:ext>
              </a:extLst>
            </p:cNvPr>
            <p:cNvSpPr/>
            <p:nvPr/>
          </p:nvSpPr>
          <p:spPr>
            <a:xfrm>
              <a:off x="3352800" y="62217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D97A457E-B640-FFA9-CFCD-5E3A63409CA6}"/>
                </a:ext>
              </a:extLst>
            </p:cNvPr>
            <p:cNvSpPr/>
            <p:nvPr/>
          </p:nvSpPr>
          <p:spPr>
            <a:xfrm>
              <a:off x="3486694" y="62217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16" name="Oval 215">
              <a:extLst>
                <a:ext uri="{FF2B5EF4-FFF2-40B4-BE49-F238E27FC236}">
                  <a16:creationId xmlns:a16="http://schemas.microsoft.com/office/drawing/2014/main" id="{0F3B5536-9F94-EAB9-5360-6D073961FE82}"/>
                </a:ext>
              </a:extLst>
            </p:cNvPr>
            <p:cNvSpPr/>
            <p:nvPr/>
          </p:nvSpPr>
          <p:spPr>
            <a:xfrm>
              <a:off x="3556907" y="63040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17" name="Oval 216">
              <a:extLst>
                <a:ext uri="{FF2B5EF4-FFF2-40B4-BE49-F238E27FC236}">
                  <a16:creationId xmlns:a16="http://schemas.microsoft.com/office/drawing/2014/main" id="{01D30288-EF18-43E5-C00C-94AF1AC7ADCA}"/>
                </a:ext>
              </a:extLst>
            </p:cNvPr>
            <p:cNvSpPr/>
            <p:nvPr/>
          </p:nvSpPr>
          <p:spPr>
            <a:xfrm>
              <a:off x="3288838" y="62860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18" name="Oval 217">
              <a:extLst>
                <a:ext uri="{FF2B5EF4-FFF2-40B4-BE49-F238E27FC236}">
                  <a16:creationId xmlns:a16="http://schemas.microsoft.com/office/drawing/2014/main" id="{46B78FA8-4CBA-1266-C155-7ADE53B00DF2}"/>
                </a:ext>
              </a:extLst>
            </p:cNvPr>
            <p:cNvSpPr/>
            <p:nvPr/>
          </p:nvSpPr>
          <p:spPr>
            <a:xfrm rot="15066273">
              <a:off x="3179963" y="6254810"/>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Oval 218">
              <a:extLst>
                <a:ext uri="{FF2B5EF4-FFF2-40B4-BE49-F238E27FC236}">
                  <a16:creationId xmlns:a16="http://schemas.microsoft.com/office/drawing/2014/main" id="{DF62DF50-EFB8-6F0A-0926-719E3298C66B}"/>
                </a:ext>
              </a:extLst>
            </p:cNvPr>
            <p:cNvSpPr/>
            <p:nvPr/>
          </p:nvSpPr>
          <p:spPr>
            <a:xfrm rot="15066273">
              <a:off x="3317567" y="62400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20" name="Oval 219">
              <a:extLst>
                <a:ext uri="{FF2B5EF4-FFF2-40B4-BE49-F238E27FC236}">
                  <a16:creationId xmlns:a16="http://schemas.microsoft.com/office/drawing/2014/main" id="{7547353E-F479-2E9B-00F8-6E041A25F0BE}"/>
                </a:ext>
              </a:extLst>
            </p:cNvPr>
            <p:cNvSpPr/>
            <p:nvPr/>
          </p:nvSpPr>
          <p:spPr>
            <a:xfrm rot="15066273">
              <a:off x="3115166" y="6296292"/>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221" name="Group 220">
              <a:extLst>
                <a:ext uri="{FF2B5EF4-FFF2-40B4-BE49-F238E27FC236}">
                  <a16:creationId xmlns:a16="http://schemas.microsoft.com/office/drawing/2014/main" id="{89342457-C2CC-AB64-51E4-B546D63AE1ED}"/>
                </a:ext>
              </a:extLst>
            </p:cNvPr>
            <p:cNvGrpSpPr/>
            <p:nvPr/>
          </p:nvGrpSpPr>
          <p:grpSpPr>
            <a:xfrm rot="11124559">
              <a:off x="2748403" y="6243488"/>
              <a:ext cx="511954" cy="152434"/>
              <a:chOff x="2122160" y="5960309"/>
              <a:chExt cx="511954" cy="152434"/>
            </a:xfrm>
          </p:grpSpPr>
          <p:sp>
            <p:nvSpPr>
              <p:cNvPr id="232" name="Oval 231">
                <a:extLst>
                  <a:ext uri="{FF2B5EF4-FFF2-40B4-BE49-F238E27FC236}">
                    <a16:creationId xmlns:a16="http://schemas.microsoft.com/office/drawing/2014/main" id="{FEA89775-87F6-FE8C-7516-329E503F8A91}"/>
                  </a:ext>
                </a:extLst>
              </p:cNvPr>
              <p:cNvSpPr/>
              <p:nvPr/>
            </p:nvSpPr>
            <p:spPr>
              <a:xfrm rot="8373996">
                <a:off x="2359794" y="5960309"/>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a:extLst>
                  <a:ext uri="{FF2B5EF4-FFF2-40B4-BE49-F238E27FC236}">
                    <a16:creationId xmlns:a16="http://schemas.microsoft.com/office/drawing/2014/main" id="{C3646DCE-0765-CEEB-05D7-BE4C92D7B954}"/>
                  </a:ext>
                </a:extLst>
              </p:cNvPr>
              <p:cNvSpPr/>
              <p:nvPr/>
            </p:nvSpPr>
            <p:spPr>
              <a:xfrm rot="8373996">
                <a:off x="2493688" y="5960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AB7942"/>
                  </a:solidFill>
                </a:endParaRPr>
              </a:p>
            </p:txBody>
          </p:sp>
          <p:sp>
            <p:nvSpPr>
              <p:cNvPr id="234" name="Oval 233">
                <a:extLst>
                  <a:ext uri="{FF2B5EF4-FFF2-40B4-BE49-F238E27FC236}">
                    <a16:creationId xmlns:a16="http://schemas.microsoft.com/office/drawing/2014/main" id="{83056B46-007B-C23A-D390-FEB2272DFDCE}"/>
                  </a:ext>
                </a:extLst>
              </p:cNvPr>
              <p:cNvSpPr/>
              <p:nvPr/>
            </p:nvSpPr>
            <p:spPr>
              <a:xfrm rot="8373996">
                <a:off x="2563901" y="6042530"/>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35" name="Oval 234">
                <a:extLst>
                  <a:ext uri="{FF2B5EF4-FFF2-40B4-BE49-F238E27FC236}">
                    <a16:creationId xmlns:a16="http://schemas.microsoft.com/office/drawing/2014/main" id="{511827B1-2D1F-9B1C-227D-5A00F0667D48}"/>
                  </a:ext>
                </a:extLst>
              </p:cNvPr>
              <p:cNvSpPr/>
              <p:nvPr/>
            </p:nvSpPr>
            <p:spPr>
              <a:xfrm rot="8373996">
                <a:off x="2295832" y="6024518"/>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36" name="Oval 235">
                <a:extLst>
                  <a:ext uri="{FF2B5EF4-FFF2-40B4-BE49-F238E27FC236}">
                    <a16:creationId xmlns:a16="http://schemas.microsoft.com/office/drawing/2014/main" id="{4990B894-D92D-3107-9AF1-7050AC06A7CD}"/>
                  </a:ext>
                </a:extLst>
              </p:cNvPr>
              <p:cNvSpPr/>
              <p:nvPr/>
            </p:nvSpPr>
            <p:spPr>
              <a:xfrm rot="1840269">
                <a:off x="2186957" y="5993324"/>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a:extLst>
                  <a:ext uri="{FF2B5EF4-FFF2-40B4-BE49-F238E27FC236}">
                    <a16:creationId xmlns:a16="http://schemas.microsoft.com/office/drawing/2014/main" id="{3D5C9267-5FD3-2820-49FA-6342E9CE3808}"/>
                  </a:ext>
                </a:extLst>
              </p:cNvPr>
              <p:cNvSpPr/>
              <p:nvPr/>
            </p:nvSpPr>
            <p:spPr>
              <a:xfrm rot="1840269">
                <a:off x="2324561" y="5978528"/>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38" name="Oval 237">
                <a:extLst>
                  <a:ext uri="{FF2B5EF4-FFF2-40B4-BE49-F238E27FC236}">
                    <a16:creationId xmlns:a16="http://schemas.microsoft.com/office/drawing/2014/main" id="{933064E8-0D87-2722-51BF-E55CA2E56606}"/>
                  </a:ext>
                </a:extLst>
              </p:cNvPr>
              <p:cNvSpPr/>
              <p:nvPr/>
            </p:nvSpPr>
            <p:spPr>
              <a:xfrm rot="1840269">
                <a:off x="2122160" y="6034806"/>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sp>
          <p:nvSpPr>
            <p:cNvPr id="222" name="Oval 221">
              <a:extLst>
                <a:ext uri="{FF2B5EF4-FFF2-40B4-BE49-F238E27FC236}">
                  <a16:creationId xmlns:a16="http://schemas.microsoft.com/office/drawing/2014/main" id="{BE0CE204-796A-4FDA-CD26-02853AA03962}"/>
                </a:ext>
              </a:extLst>
            </p:cNvPr>
            <p:cNvSpPr/>
            <p:nvPr/>
          </p:nvSpPr>
          <p:spPr>
            <a:xfrm>
              <a:off x="2633272" y="6235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23" name="Oval 222">
              <a:extLst>
                <a:ext uri="{FF2B5EF4-FFF2-40B4-BE49-F238E27FC236}">
                  <a16:creationId xmlns:a16="http://schemas.microsoft.com/office/drawing/2014/main" id="{8F1D9F5E-E26E-928F-590C-9E1449D59416}"/>
                </a:ext>
              </a:extLst>
            </p:cNvPr>
            <p:cNvSpPr/>
            <p:nvPr/>
          </p:nvSpPr>
          <p:spPr>
            <a:xfrm>
              <a:off x="2588275" y="6260855"/>
              <a:ext cx="121920" cy="121920"/>
            </a:xfrm>
            <a:prstGeom prst="ellipse">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B8AC433C-B27D-4F7E-7B5F-AD1EFCCD1EC6}"/>
                </a:ext>
              </a:extLst>
            </p:cNvPr>
            <p:cNvSpPr/>
            <p:nvPr/>
          </p:nvSpPr>
          <p:spPr>
            <a:xfrm>
              <a:off x="2484457" y="6227816"/>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81FCEE50-6CC7-067C-79D0-F196BABFF67A}"/>
                </a:ext>
              </a:extLst>
            </p:cNvPr>
            <p:cNvSpPr/>
            <p:nvPr/>
          </p:nvSpPr>
          <p:spPr>
            <a:xfrm>
              <a:off x="2449237" y="6285802"/>
              <a:ext cx="107482" cy="107482"/>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226" name="Group 225">
              <a:extLst>
                <a:ext uri="{FF2B5EF4-FFF2-40B4-BE49-F238E27FC236}">
                  <a16:creationId xmlns:a16="http://schemas.microsoft.com/office/drawing/2014/main" id="{75DFEC03-06BB-0550-E262-D7A2868E60B1}"/>
                </a:ext>
              </a:extLst>
            </p:cNvPr>
            <p:cNvGrpSpPr/>
            <p:nvPr/>
          </p:nvGrpSpPr>
          <p:grpSpPr>
            <a:xfrm>
              <a:off x="2136549" y="6230341"/>
              <a:ext cx="338282" cy="152434"/>
              <a:chOff x="3441238" y="6374195"/>
              <a:chExt cx="338282" cy="152434"/>
            </a:xfrm>
          </p:grpSpPr>
          <p:sp>
            <p:nvSpPr>
              <p:cNvPr id="227" name="Oval 226">
                <a:extLst>
                  <a:ext uri="{FF2B5EF4-FFF2-40B4-BE49-F238E27FC236}">
                    <a16:creationId xmlns:a16="http://schemas.microsoft.com/office/drawing/2014/main" id="{C0DC7C2B-E343-04B2-E04C-7F520BCA4EDA}"/>
                  </a:ext>
                </a:extLst>
              </p:cNvPr>
              <p:cNvSpPr/>
              <p:nvPr/>
            </p:nvSpPr>
            <p:spPr>
              <a:xfrm>
                <a:off x="3505200" y="63741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a:extLst>
                  <a:ext uri="{FF2B5EF4-FFF2-40B4-BE49-F238E27FC236}">
                    <a16:creationId xmlns:a16="http://schemas.microsoft.com/office/drawing/2014/main" id="{BFB87FCC-8341-36EE-2725-72DAA3BA4A19}"/>
                  </a:ext>
                </a:extLst>
              </p:cNvPr>
              <p:cNvSpPr/>
              <p:nvPr/>
            </p:nvSpPr>
            <p:spPr>
              <a:xfrm>
                <a:off x="3639094" y="63741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29" name="Oval 228">
                <a:extLst>
                  <a:ext uri="{FF2B5EF4-FFF2-40B4-BE49-F238E27FC236}">
                    <a16:creationId xmlns:a16="http://schemas.microsoft.com/office/drawing/2014/main" id="{0F016820-22C2-9D65-76DF-37CF0D7E28A8}"/>
                  </a:ext>
                </a:extLst>
              </p:cNvPr>
              <p:cNvSpPr/>
              <p:nvPr/>
            </p:nvSpPr>
            <p:spPr>
              <a:xfrm>
                <a:off x="3709307" y="64564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30" name="Oval 229">
                <a:extLst>
                  <a:ext uri="{FF2B5EF4-FFF2-40B4-BE49-F238E27FC236}">
                    <a16:creationId xmlns:a16="http://schemas.microsoft.com/office/drawing/2014/main" id="{4D956016-F5E1-EDFA-4B7F-22A5F9EAF0C3}"/>
                  </a:ext>
                </a:extLst>
              </p:cNvPr>
              <p:cNvSpPr/>
              <p:nvPr/>
            </p:nvSpPr>
            <p:spPr>
              <a:xfrm>
                <a:off x="3441238" y="64384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31" name="Oval 230">
                <a:extLst>
                  <a:ext uri="{FF2B5EF4-FFF2-40B4-BE49-F238E27FC236}">
                    <a16:creationId xmlns:a16="http://schemas.microsoft.com/office/drawing/2014/main" id="{5B3BEBD4-07E0-7F95-1FB3-A5AEC76B0F13}"/>
                  </a:ext>
                </a:extLst>
              </p:cNvPr>
              <p:cNvSpPr/>
              <p:nvPr/>
            </p:nvSpPr>
            <p:spPr>
              <a:xfrm rot="15066273">
                <a:off x="3469967" y="63924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grpSp>
      <p:grpSp>
        <p:nvGrpSpPr>
          <p:cNvPr id="239" name="Group 238">
            <a:extLst>
              <a:ext uri="{FF2B5EF4-FFF2-40B4-BE49-F238E27FC236}">
                <a16:creationId xmlns:a16="http://schemas.microsoft.com/office/drawing/2014/main" id="{A9D1AB17-F85D-CBBD-9C9F-BD3F106CF2AF}"/>
              </a:ext>
              <a:ext uri="{C183D7F6-B498-43B3-948B-1728B52AA6E4}">
                <adec:decorative xmlns:adec="http://schemas.microsoft.com/office/drawing/2017/decorative" val="1"/>
              </a:ext>
            </a:extLst>
          </p:cNvPr>
          <p:cNvGrpSpPr/>
          <p:nvPr/>
        </p:nvGrpSpPr>
        <p:grpSpPr>
          <a:xfrm>
            <a:off x="2728023" y="9110333"/>
            <a:ext cx="1490571" cy="191540"/>
            <a:chOff x="2136549" y="6221795"/>
            <a:chExt cx="1490571" cy="174127"/>
          </a:xfrm>
        </p:grpSpPr>
        <p:sp>
          <p:nvSpPr>
            <p:cNvPr id="240" name="Oval 239">
              <a:extLst>
                <a:ext uri="{FF2B5EF4-FFF2-40B4-BE49-F238E27FC236}">
                  <a16:creationId xmlns:a16="http://schemas.microsoft.com/office/drawing/2014/main" id="{80258B01-BC18-0C00-61B9-BD074BEC2CD9}"/>
                </a:ext>
              </a:extLst>
            </p:cNvPr>
            <p:cNvSpPr/>
            <p:nvPr/>
          </p:nvSpPr>
          <p:spPr>
            <a:xfrm>
              <a:off x="3352800" y="62217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a:extLst>
                <a:ext uri="{FF2B5EF4-FFF2-40B4-BE49-F238E27FC236}">
                  <a16:creationId xmlns:a16="http://schemas.microsoft.com/office/drawing/2014/main" id="{91CE8855-FC5E-CB0C-62BC-5169B79510DC}"/>
                </a:ext>
              </a:extLst>
            </p:cNvPr>
            <p:cNvSpPr/>
            <p:nvPr/>
          </p:nvSpPr>
          <p:spPr>
            <a:xfrm>
              <a:off x="3486694" y="62217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42" name="Oval 241">
              <a:extLst>
                <a:ext uri="{FF2B5EF4-FFF2-40B4-BE49-F238E27FC236}">
                  <a16:creationId xmlns:a16="http://schemas.microsoft.com/office/drawing/2014/main" id="{13F8E2E4-2C20-D10D-DEA8-8834039C1249}"/>
                </a:ext>
              </a:extLst>
            </p:cNvPr>
            <p:cNvSpPr/>
            <p:nvPr/>
          </p:nvSpPr>
          <p:spPr>
            <a:xfrm>
              <a:off x="3556907" y="63040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43" name="Oval 242">
              <a:extLst>
                <a:ext uri="{FF2B5EF4-FFF2-40B4-BE49-F238E27FC236}">
                  <a16:creationId xmlns:a16="http://schemas.microsoft.com/office/drawing/2014/main" id="{823B635E-3BB7-85FC-6388-27B627B576BD}"/>
                </a:ext>
              </a:extLst>
            </p:cNvPr>
            <p:cNvSpPr/>
            <p:nvPr/>
          </p:nvSpPr>
          <p:spPr>
            <a:xfrm>
              <a:off x="3288838" y="62860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44" name="Oval 243">
              <a:extLst>
                <a:ext uri="{FF2B5EF4-FFF2-40B4-BE49-F238E27FC236}">
                  <a16:creationId xmlns:a16="http://schemas.microsoft.com/office/drawing/2014/main" id="{7400736E-D24A-8EC6-9E1B-6E2464563029}"/>
                </a:ext>
              </a:extLst>
            </p:cNvPr>
            <p:cNvSpPr/>
            <p:nvPr/>
          </p:nvSpPr>
          <p:spPr>
            <a:xfrm rot="15066273">
              <a:off x="3179963" y="6254810"/>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a:extLst>
                <a:ext uri="{FF2B5EF4-FFF2-40B4-BE49-F238E27FC236}">
                  <a16:creationId xmlns:a16="http://schemas.microsoft.com/office/drawing/2014/main" id="{83759EFB-F85A-F287-B10E-7D5633548FC6}"/>
                </a:ext>
              </a:extLst>
            </p:cNvPr>
            <p:cNvSpPr/>
            <p:nvPr/>
          </p:nvSpPr>
          <p:spPr>
            <a:xfrm rot="15066273">
              <a:off x="3317567" y="62400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46" name="Oval 245">
              <a:extLst>
                <a:ext uri="{FF2B5EF4-FFF2-40B4-BE49-F238E27FC236}">
                  <a16:creationId xmlns:a16="http://schemas.microsoft.com/office/drawing/2014/main" id="{1C377F9B-FCC0-22A1-2554-D5CC694C6CB7}"/>
                </a:ext>
              </a:extLst>
            </p:cNvPr>
            <p:cNvSpPr/>
            <p:nvPr/>
          </p:nvSpPr>
          <p:spPr>
            <a:xfrm rot="15066273">
              <a:off x="3115166" y="6296292"/>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247" name="Group 246">
              <a:extLst>
                <a:ext uri="{FF2B5EF4-FFF2-40B4-BE49-F238E27FC236}">
                  <a16:creationId xmlns:a16="http://schemas.microsoft.com/office/drawing/2014/main" id="{25B03392-629B-6799-7168-AE4575BD1EB7}"/>
                </a:ext>
              </a:extLst>
            </p:cNvPr>
            <p:cNvGrpSpPr/>
            <p:nvPr/>
          </p:nvGrpSpPr>
          <p:grpSpPr>
            <a:xfrm rot="11124559">
              <a:off x="2748403" y="6243488"/>
              <a:ext cx="511954" cy="152434"/>
              <a:chOff x="2122160" y="5960309"/>
              <a:chExt cx="511954" cy="152434"/>
            </a:xfrm>
          </p:grpSpPr>
          <p:sp>
            <p:nvSpPr>
              <p:cNvPr id="258" name="Oval 257">
                <a:extLst>
                  <a:ext uri="{FF2B5EF4-FFF2-40B4-BE49-F238E27FC236}">
                    <a16:creationId xmlns:a16="http://schemas.microsoft.com/office/drawing/2014/main" id="{476162A9-59CC-695C-74E4-5AF050B8DE05}"/>
                  </a:ext>
                </a:extLst>
              </p:cNvPr>
              <p:cNvSpPr/>
              <p:nvPr/>
            </p:nvSpPr>
            <p:spPr>
              <a:xfrm rot="8373996">
                <a:off x="2359794" y="5960309"/>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a:extLst>
                  <a:ext uri="{FF2B5EF4-FFF2-40B4-BE49-F238E27FC236}">
                    <a16:creationId xmlns:a16="http://schemas.microsoft.com/office/drawing/2014/main" id="{D45516AB-F123-D57C-D6F6-464DBE112701}"/>
                  </a:ext>
                </a:extLst>
              </p:cNvPr>
              <p:cNvSpPr/>
              <p:nvPr/>
            </p:nvSpPr>
            <p:spPr>
              <a:xfrm rot="8373996">
                <a:off x="2493688" y="5960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AB7942"/>
                  </a:solidFill>
                </a:endParaRPr>
              </a:p>
            </p:txBody>
          </p:sp>
          <p:sp>
            <p:nvSpPr>
              <p:cNvPr id="260" name="Oval 259">
                <a:extLst>
                  <a:ext uri="{FF2B5EF4-FFF2-40B4-BE49-F238E27FC236}">
                    <a16:creationId xmlns:a16="http://schemas.microsoft.com/office/drawing/2014/main" id="{EC2CAB08-547A-EBD0-EF1B-E7DAA6047C54}"/>
                  </a:ext>
                </a:extLst>
              </p:cNvPr>
              <p:cNvSpPr/>
              <p:nvPr/>
            </p:nvSpPr>
            <p:spPr>
              <a:xfrm rot="8373996">
                <a:off x="2563901" y="6042530"/>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61" name="Oval 260">
                <a:extLst>
                  <a:ext uri="{FF2B5EF4-FFF2-40B4-BE49-F238E27FC236}">
                    <a16:creationId xmlns:a16="http://schemas.microsoft.com/office/drawing/2014/main" id="{97110940-9BA9-A4A2-7083-B484AE554F20}"/>
                  </a:ext>
                </a:extLst>
              </p:cNvPr>
              <p:cNvSpPr/>
              <p:nvPr/>
            </p:nvSpPr>
            <p:spPr>
              <a:xfrm rot="8373996">
                <a:off x="2295832" y="6024518"/>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62" name="Oval 261">
                <a:extLst>
                  <a:ext uri="{FF2B5EF4-FFF2-40B4-BE49-F238E27FC236}">
                    <a16:creationId xmlns:a16="http://schemas.microsoft.com/office/drawing/2014/main" id="{D25C53BC-75E9-90E1-D405-BB16DBB31274}"/>
                  </a:ext>
                </a:extLst>
              </p:cNvPr>
              <p:cNvSpPr/>
              <p:nvPr/>
            </p:nvSpPr>
            <p:spPr>
              <a:xfrm rot="1840269">
                <a:off x="2186957" y="5993324"/>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a:extLst>
                  <a:ext uri="{FF2B5EF4-FFF2-40B4-BE49-F238E27FC236}">
                    <a16:creationId xmlns:a16="http://schemas.microsoft.com/office/drawing/2014/main" id="{666A1C27-8CE7-04BA-99E8-F1EBC92FB17F}"/>
                  </a:ext>
                </a:extLst>
              </p:cNvPr>
              <p:cNvSpPr/>
              <p:nvPr/>
            </p:nvSpPr>
            <p:spPr>
              <a:xfrm rot="1840269">
                <a:off x="2324561" y="5978528"/>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64" name="Oval 263">
                <a:extLst>
                  <a:ext uri="{FF2B5EF4-FFF2-40B4-BE49-F238E27FC236}">
                    <a16:creationId xmlns:a16="http://schemas.microsoft.com/office/drawing/2014/main" id="{3B1D4961-15D8-283B-A612-90A3D2D71D5E}"/>
                  </a:ext>
                </a:extLst>
              </p:cNvPr>
              <p:cNvSpPr/>
              <p:nvPr/>
            </p:nvSpPr>
            <p:spPr>
              <a:xfrm rot="1840269">
                <a:off x="2122160" y="6034806"/>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sp>
          <p:nvSpPr>
            <p:cNvPr id="248" name="Oval 247">
              <a:extLst>
                <a:ext uri="{FF2B5EF4-FFF2-40B4-BE49-F238E27FC236}">
                  <a16:creationId xmlns:a16="http://schemas.microsoft.com/office/drawing/2014/main" id="{026A8A10-4895-F29A-5F81-BBC14D0234E2}"/>
                </a:ext>
              </a:extLst>
            </p:cNvPr>
            <p:cNvSpPr/>
            <p:nvPr/>
          </p:nvSpPr>
          <p:spPr>
            <a:xfrm>
              <a:off x="2633272" y="6235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49" name="Oval 248">
              <a:extLst>
                <a:ext uri="{FF2B5EF4-FFF2-40B4-BE49-F238E27FC236}">
                  <a16:creationId xmlns:a16="http://schemas.microsoft.com/office/drawing/2014/main" id="{E57515B2-46AA-4A82-F424-8FBE0CBCF971}"/>
                </a:ext>
              </a:extLst>
            </p:cNvPr>
            <p:cNvSpPr/>
            <p:nvPr/>
          </p:nvSpPr>
          <p:spPr>
            <a:xfrm>
              <a:off x="2588275" y="6260855"/>
              <a:ext cx="121920" cy="121920"/>
            </a:xfrm>
            <a:prstGeom prst="ellipse">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a:extLst>
                <a:ext uri="{FF2B5EF4-FFF2-40B4-BE49-F238E27FC236}">
                  <a16:creationId xmlns:a16="http://schemas.microsoft.com/office/drawing/2014/main" id="{A6403A65-E972-CA11-9689-09DEA8E8D656}"/>
                </a:ext>
              </a:extLst>
            </p:cNvPr>
            <p:cNvSpPr/>
            <p:nvPr/>
          </p:nvSpPr>
          <p:spPr>
            <a:xfrm>
              <a:off x="2484457" y="6227816"/>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a:extLst>
                <a:ext uri="{FF2B5EF4-FFF2-40B4-BE49-F238E27FC236}">
                  <a16:creationId xmlns:a16="http://schemas.microsoft.com/office/drawing/2014/main" id="{F3B24DC2-CADE-296F-9193-BC7153198098}"/>
                </a:ext>
              </a:extLst>
            </p:cNvPr>
            <p:cNvSpPr/>
            <p:nvPr/>
          </p:nvSpPr>
          <p:spPr>
            <a:xfrm>
              <a:off x="2449237" y="6285802"/>
              <a:ext cx="107482" cy="107482"/>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252" name="Group 251">
              <a:extLst>
                <a:ext uri="{FF2B5EF4-FFF2-40B4-BE49-F238E27FC236}">
                  <a16:creationId xmlns:a16="http://schemas.microsoft.com/office/drawing/2014/main" id="{A901FC0D-1726-3FCC-3579-63AAAB43B304}"/>
                </a:ext>
              </a:extLst>
            </p:cNvPr>
            <p:cNvGrpSpPr/>
            <p:nvPr/>
          </p:nvGrpSpPr>
          <p:grpSpPr>
            <a:xfrm>
              <a:off x="2136549" y="6230341"/>
              <a:ext cx="338282" cy="152434"/>
              <a:chOff x="3441238" y="6374195"/>
              <a:chExt cx="338282" cy="152434"/>
            </a:xfrm>
          </p:grpSpPr>
          <p:sp>
            <p:nvSpPr>
              <p:cNvPr id="253" name="Oval 252">
                <a:extLst>
                  <a:ext uri="{FF2B5EF4-FFF2-40B4-BE49-F238E27FC236}">
                    <a16:creationId xmlns:a16="http://schemas.microsoft.com/office/drawing/2014/main" id="{3F88DC0B-68A6-8BC1-1E9F-B215FD5FDBB1}"/>
                  </a:ext>
                </a:extLst>
              </p:cNvPr>
              <p:cNvSpPr/>
              <p:nvPr/>
            </p:nvSpPr>
            <p:spPr>
              <a:xfrm>
                <a:off x="3505200" y="63741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a:extLst>
                  <a:ext uri="{FF2B5EF4-FFF2-40B4-BE49-F238E27FC236}">
                    <a16:creationId xmlns:a16="http://schemas.microsoft.com/office/drawing/2014/main" id="{3F80916F-21A4-B209-7443-8B62D2C5AFB5}"/>
                  </a:ext>
                </a:extLst>
              </p:cNvPr>
              <p:cNvSpPr/>
              <p:nvPr/>
            </p:nvSpPr>
            <p:spPr>
              <a:xfrm>
                <a:off x="3639094" y="63741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55" name="Oval 254">
                <a:extLst>
                  <a:ext uri="{FF2B5EF4-FFF2-40B4-BE49-F238E27FC236}">
                    <a16:creationId xmlns:a16="http://schemas.microsoft.com/office/drawing/2014/main" id="{BDA5EC8A-B241-170D-1225-E51122341086}"/>
                  </a:ext>
                </a:extLst>
              </p:cNvPr>
              <p:cNvSpPr/>
              <p:nvPr/>
            </p:nvSpPr>
            <p:spPr>
              <a:xfrm>
                <a:off x="3709307" y="64564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56" name="Oval 255">
                <a:extLst>
                  <a:ext uri="{FF2B5EF4-FFF2-40B4-BE49-F238E27FC236}">
                    <a16:creationId xmlns:a16="http://schemas.microsoft.com/office/drawing/2014/main" id="{4043D9AA-656B-9F1E-65B7-89C2863610A1}"/>
                  </a:ext>
                </a:extLst>
              </p:cNvPr>
              <p:cNvSpPr/>
              <p:nvPr/>
            </p:nvSpPr>
            <p:spPr>
              <a:xfrm>
                <a:off x="3441238" y="64384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57" name="Oval 256">
                <a:extLst>
                  <a:ext uri="{FF2B5EF4-FFF2-40B4-BE49-F238E27FC236}">
                    <a16:creationId xmlns:a16="http://schemas.microsoft.com/office/drawing/2014/main" id="{6FA9C166-7211-4C34-B9F3-0A280F76E83E}"/>
                  </a:ext>
                </a:extLst>
              </p:cNvPr>
              <p:cNvSpPr/>
              <p:nvPr/>
            </p:nvSpPr>
            <p:spPr>
              <a:xfrm rot="15066273">
                <a:off x="3469967" y="63924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grpSp>
      <p:grpSp>
        <p:nvGrpSpPr>
          <p:cNvPr id="265" name="Group 264">
            <a:extLst>
              <a:ext uri="{FF2B5EF4-FFF2-40B4-BE49-F238E27FC236}">
                <a16:creationId xmlns:a16="http://schemas.microsoft.com/office/drawing/2014/main" id="{515C7ED5-8BB9-78FB-B930-CBA2F5FC5BD8}"/>
              </a:ext>
              <a:ext uri="{C183D7F6-B498-43B3-948B-1728B52AA6E4}">
                <adec:decorative xmlns:adec="http://schemas.microsoft.com/office/drawing/2017/decorative" val="1"/>
              </a:ext>
            </a:extLst>
          </p:cNvPr>
          <p:cNvGrpSpPr/>
          <p:nvPr/>
        </p:nvGrpSpPr>
        <p:grpSpPr>
          <a:xfrm rot="21397920">
            <a:off x="1096869" y="9105560"/>
            <a:ext cx="1490571" cy="191540"/>
            <a:chOff x="2136549" y="6221795"/>
            <a:chExt cx="1490571" cy="174127"/>
          </a:xfrm>
        </p:grpSpPr>
        <p:sp>
          <p:nvSpPr>
            <p:cNvPr id="266" name="Oval 265">
              <a:extLst>
                <a:ext uri="{FF2B5EF4-FFF2-40B4-BE49-F238E27FC236}">
                  <a16:creationId xmlns:a16="http://schemas.microsoft.com/office/drawing/2014/main" id="{644552E0-F251-A9D1-2F1E-EE487FE49D30}"/>
                </a:ext>
              </a:extLst>
            </p:cNvPr>
            <p:cNvSpPr/>
            <p:nvPr/>
          </p:nvSpPr>
          <p:spPr>
            <a:xfrm>
              <a:off x="3352800" y="62217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a:extLst>
                <a:ext uri="{FF2B5EF4-FFF2-40B4-BE49-F238E27FC236}">
                  <a16:creationId xmlns:a16="http://schemas.microsoft.com/office/drawing/2014/main" id="{46669D16-D6AF-227B-E867-AA5CDEC4D9B3}"/>
                </a:ext>
              </a:extLst>
            </p:cNvPr>
            <p:cNvSpPr/>
            <p:nvPr/>
          </p:nvSpPr>
          <p:spPr>
            <a:xfrm>
              <a:off x="3486694" y="62217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68" name="Oval 267">
              <a:extLst>
                <a:ext uri="{FF2B5EF4-FFF2-40B4-BE49-F238E27FC236}">
                  <a16:creationId xmlns:a16="http://schemas.microsoft.com/office/drawing/2014/main" id="{458D46A5-25D9-2790-E922-690BA2DEE46F}"/>
                </a:ext>
              </a:extLst>
            </p:cNvPr>
            <p:cNvSpPr/>
            <p:nvPr/>
          </p:nvSpPr>
          <p:spPr>
            <a:xfrm>
              <a:off x="3556907" y="63040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69" name="Oval 268">
              <a:extLst>
                <a:ext uri="{FF2B5EF4-FFF2-40B4-BE49-F238E27FC236}">
                  <a16:creationId xmlns:a16="http://schemas.microsoft.com/office/drawing/2014/main" id="{E3C42FAD-3067-BBA0-3AAD-5561043318C2}"/>
                </a:ext>
              </a:extLst>
            </p:cNvPr>
            <p:cNvSpPr/>
            <p:nvPr/>
          </p:nvSpPr>
          <p:spPr>
            <a:xfrm>
              <a:off x="3288838" y="62860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70" name="Oval 269">
              <a:extLst>
                <a:ext uri="{FF2B5EF4-FFF2-40B4-BE49-F238E27FC236}">
                  <a16:creationId xmlns:a16="http://schemas.microsoft.com/office/drawing/2014/main" id="{6D94C991-E5F4-916F-8B50-1C1211EED54A}"/>
                </a:ext>
              </a:extLst>
            </p:cNvPr>
            <p:cNvSpPr/>
            <p:nvPr/>
          </p:nvSpPr>
          <p:spPr>
            <a:xfrm rot="15066273">
              <a:off x="3179963" y="6254810"/>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a:extLst>
                <a:ext uri="{FF2B5EF4-FFF2-40B4-BE49-F238E27FC236}">
                  <a16:creationId xmlns:a16="http://schemas.microsoft.com/office/drawing/2014/main" id="{88FE75CF-BA86-D3E9-9A88-E45A36249646}"/>
                </a:ext>
              </a:extLst>
            </p:cNvPr>
            <p:cNvSpPr/>
            <p:nvPr/>
          </p:nvSpPr>
          <p:spPr>
            <a:xfrm rot="15066273">
              <a:off x="3317567" y="62400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72" name="Oval 271">
              <a:extLst>
                <a:ext uri="{FF2B5EF4-FFF2-40B4-BE49-F238E27FC236}">
                  <a16:creationId xmlns:a16="http://schemas.microsoft.com/office/drawing/2014/main" id="{5385022B-C1D8-EA97-BE85-80F3A6EE8001}"/>
                </a:ext>
              </a:extLst>
            </p:cNvPr>
            <p:cNvSpPr/>
            <p:nvPr/>
          </p:nvSpPr>
          <p:spPr>
            <a:xfrm rot="15066273">
              <a:off x="3115166" y="6296292"/>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273" name="Group 272">
              <a:extLst>
                <a:ext uri="{FF2B5EF4-FFF2-40B4-BE49-F238E27FC236}">
                  <a16:creationId xmlns:a16="http://schemas.microsoft.com/office/drawing/2014/main" id="{11BDCA15-98BB-1879-AACF-1EFD0566E22D}"/>
                </a:ext>
              </a:extLst>
            </p:cNvPr>
            <p:cNvGrpSpPr/>
            <p:nvPr/>
          </p:nvGrpSpPr>
          <p:grpSpPr>
            <a:xfrm rot="11124559">
              <a:off x="2748403" y="6243488"/>
              <a:ext cx="511954" cy="152434"/>
              <a:chOff x="2122160" y="5960309"/>
              <a:chExt cx="511954" cy="152434"/>
            </a:xfrm>
          </p:grpSpPr>
          <p:sp>
            <p:nvSpPr>
              <p:cNvPr id="284" name="Oval 283">
                <a:extLst>
                  <a:ext uri="{FF2B5EF4-FFF2-40B4-BE49-F238E27FC236}">
                    <a16:creationId xmlns:a16="http://schemas.microsoft.com/office/drawing/2014/main" id="{820DD34E-8508-9DA3-AFCF-63DCBDB356AF}"/>
                  </a:ext>
                </a:extLst>
              </p:cNvPr>
              <p:cNvSpPr/>
              <p:nvPr/>
            </p:nvSpPr>
            <p:spPr>
              <a:xfrm rot="8373996">
                <a:off x="2359794" y="5960309"/>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a:extLst>
                  <a:ext uri="{FF2B5EF4-FFF2-40B4-BE49-F238E27FC236}">
                    <a16:creationId xmlns:a16="http://schemas.microsoft.com/office/drawing/2014/main" id="{3686C98C-E9B6-FA90-4652-7BA5C7726346}"/>
                  </a:ext>
                </a:extLst>
              </p:cNvPr>
              <p:cNvSpPr/>
              <p:nvPr/>
            </p:nvSpPr>
            <p:spPr>
              <a:xfrm rot="8373996">
                <a:off x="2493688" y="5960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AB7942"/>
                  </a:solidFill>
                </a:endParaRPr>
              </a:p>
            </p:txBody>
          </p:sp>
          <p:sp>
            <p:nvSpPr>
              <p:cNvPr id="286" name="Oval 285">
                <a:extLst>
                  <a:ext uri="{FF2B5EF4-FFF2-40B4-BE49-F238E27FC236}">
                    <a16:creationId xmlns:a16="http://schemas.microsoft.com/office/drawing/2014/main" id="{C6CB357E-56C1-FA4F-4C5C-086336084B28}"/>
                  </a:ext>
                </a:extLst>
              </p:cNvPr>
              <p:cNvSpPr/>
              <p:nvPr/>
            </p:nvSpPr>
            <p:spPr>
              <a:xfrm rot="8373996">
                <a:off x="2563901" y="6042530"/>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87" name="Oval 286">
                <a:extLst>
                  <a:ext uri="{FF2B5EF4-FFF2-40B4-BE49-F238E27FC236}">
                    <a16:creationId xmlns:a16="http://schemas.microsoft.com/office/drawing/2014/main" id="{14534AB4-4BAB-1A0C-72D7-1B2A746A541C}"/>
                  </a:ext>
                </a:extLst>
              </p:cNvPr>
              <p:cNvSpPr/>
              <p:nvPr/>
            </p:nvSpPr>
            <p:spPr>
              <a:xfrm rot="8373996">
                <a:off x="2295832" y="6024518"/>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88" name="Oval 287">
                <a:extLst>
                  <a:ext uri="{FF2B5EF4-FFF2-40B4-BE49-F238E27FC236}">
                    <a16:creationId xmlns:a16="http://schemas.microsoft.com/office/drawing/2014/main" id="{9C2D65CF-D6E3-ACBF-32B7-15B38380F125}"/>
                  </a:ext>
                </a:extLst>
              </p:cNvPr>
              <p:cNvSpPr/>
              <p:nvPr/>
            </p:nvSpPr>
            <p:spPr>
              <a:xfrm rot="1840269">
                <a:off x="2186957" y="5993324"/>
                <a:ext cx="112746" cy="112746"/>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Oval 288">
                <a:extLst>
                  <a:ext uri="{FF2B5EF4-FFF2-40B4-BE49-F238E27FC236}">
                    <a16:creationId xmlns:a16="http://schemas.microsoft.com/office/drawing/2014/main" id="{CAB31D52-D234-0A0F-56CB-C9864EFECA1F}"/>
                  </a:ext>
                </a:extLst>
              </p:cNvPr>
              <p:cNvSpPr/>
              <p:nvPr/>
            </p:nvSpPr>
            <p:spPr>
              <a:xfrm rot="1840269">
                <a:off x="2324561" y="5978528"/>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90" name="Oval 289">
                <a:extLst>
                  <a:ext uri="{FF2B5EF4-FFF2-40B4-BE49-F238E27FC236}">
                    <a16:creationId xmlns:a16="http://schemas.microsoft.com/office/drawing/2014/main" id="{E3E6C948-C29C-9789-490A-2A57A10A6069}"/>
                  </a:ext>
                </a:extLst>
              </p:cNvPr>
              <p:cNvSpPr/>
              <p:nvPr/>
            </p:nvSpPr>
            <p:spPr>
              <a:xfrm rot="1840269">
                <a:off x="2122160" y="6034806"/>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sp>
          <p:nvSpPr>
            <p:cNvPr id="274" name="Oval 273">
              <a:extLst>
                <a:ext uri="{FF2B5EF4-FFF2-40B4-BE49-F238E27FC236}">
                  <a16:creationId xmlns:a16="http://schemas.microsoft.com/office/drawing/2014/main" id="{D473040A-BB43-1524-9FA9-DA0260591DCC}"/>
                </a:ext>
              </a:extLst>
            </p:cNvPr>
            <p:cNvSpPr/>
            <p:nvPr/>
          </p:nvSpPr>
          <p:spPr>
            <a:xfrm>
              <a:off x="2633272" y="6235309"/>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75" name="Oval 274">
              <a:extLst>
                <a:ext uri="{FF2B5EF4-FFF2-40B4-BE49-F238E27FC236}">
                  <a16:creationId xmlns:a16="http://schemas.microsoft.com/office/drawing/2014/main" id="{B4164CF6-4429-9465-D27B-E2F58F83965D}"/>
                </a:ext>
              </a:extLst>
            </p:cNvPr>
            <p:cNvSpPr/>
            <p:nvPr/>
          </p:nvSpPr>
          <p:spPr>
            <a:xfrm>
              <a:off x="2588275" y="6260855"/>
              <a:ext cx="121920" cy="121920"/>
            </a:xfrm>
            <a:prstGeom prst="ellipse">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Oval 275">
              <a:extLst>
                <a:ext uri="{FF2B5EF4-FFF2-40B4-BE49-F238E27FC236}">
                  <a16:creationId xmlns:a16="http://schemas.microsoft.com/office/drawing/2014/main" id="{CA022351-DC2B-B9CF-6C08-CB1DD7CE9B07}"/>
                </a:ext>
              </a:extLst>
            </p:cNvPr>
            <p:cNvSpPr/>
            <p:nvPr/>
          </p:nvSpPr>
          <p:spPr>
            <a:xfrm>
              <a:off x="2484457" y="6227816"/>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a:extLst>
                <a:ext uri="{FF2B5EF4-FFF2-40B4-BE49-F238E27FC236}">
                  <a16:creationId xmlns:a16="http://schemas.microsoft.com/office/drawing/2014/main" id="{F128BD40-144C-A929-B03D-81494F462283}"/>
                </a:ext>
              </a:extLst>
            </p:cNvPr>
            <p:cNvSpPr/>
            <p:nvPr/>
          </p:nvSpPr>
          <p:spPr>
            <a:xfrm>
              <a:off x="2449237" y="6285802"/>
              <a:ext cx="107482" cy="107482"/>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nvGrpSpPr>
            <p:cNvPr id="278" name="Group 277">
              <a:extLst>
                <a:ext uri="{FF2B5EF4-FFF2-40B4-BE49-F238E27FC236}">
                  <a16:creationId xmlns:a16="http://schemas.microsoft.com/office/drawing/2014/main" id="{A77AFE66-0542-D275-17F9-A82F91B04917}"/>
                </a:ext>
              </a:extLst>
            </p:cNvPr>
            <p:cNvGrpSpPr/>
            <p:nvPr/>
          </p:nvGrpSpPr>
          <p:grpSpPr>
            <a:xfrm>
              <a:off x="2136549" y="6230341"/>
              <a:ext cx="338282" cy="152434"/>
              <a:chOff x="3441238" y="6374195"/>
              <a:chExt cx="338282" cy="152434"/>
            </a:xfrm>
          </p:grpSpPr>
          <p:sp>
            <p:nvSpPr>
              <p:cNvPr id="279" name="Oval 278">
                <a:extLst>
                  <a:ext uri="{FF2B5EF4-FFF2-40B4-BE49-F238E27FC236}">
                    <a16:creationId xmlns:a16="http://schemas.microsoft.com/office/drawing/2014/main" id="{B9581A0D-4D64-00BD-7843-B06788D72277}"/>
                  </a:ext>
                </a:extLst>
              </p:cNvPr>
              <p:cNvSpPr/>
              <p:nvPr/>
            </p:nvSpPr>
            <p:spPr>
              <a:xfrm>
                <a:off x="3505200" y="6374195"/>
                <a:ext cx="152400" cy="152400"/>
              </a:xfrm>
              <a:prstGeom prst="ellipse">
                <a:avLst/>
              </a:prstGeom>
              <a:solidFill>
                <a:srgbClr val="826D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Oval 279">
                <a:extLst>
                  <a:ext uri="{FF2B5EF4-FFF2-40B4-BE49-F238E27FC236}">
                    <a16:creationId xmlns:a16="http://schemas.microsoft.com/office/drawing/2014/main" id="{C9BAECAA-7A63-2D81-B1FE-630F21939138}"/>
                  </a:ext>
                </a:extLst>
              </p:cNvPr>
              <p:cNvSpPr/>
              <p:nvPr/>
            </p:nvSpPr>
            <p:spPr>
              <a:xfrm>
                <a:off x="3639094" y="6374195"/>
                <a:ext cx="140426" cy="140426"/>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81" name="Oval 280">
                <a:extLst>
                  <a:ext uri="{FF2B5EF4-FFF2-40B4-BE49-F238E27FC236}">
                    <a16:creationId xmlns:a16="http://schemas.microsoft.com/office/drawing/2014/main" id="{5CAD8FC2-3712-CAE2-BCD8-54AD8A8253A8}"/>
                  </a:ext>
                </a:extLst>
              </p:cNvPr>
              <p:cNvSpPr/>
              <p:nvPr/>
            </p:nvSpPr>
            <p:spPr>
              <a:xfrm>
                <a:off x="3709307" y="6456416"/>
                <a:ext cx="70213" cy="70213"/>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82" name="Oval 281">
                <a:extLst>
                  <a:ext uri="{FF2B5EF4-FFF2-40B4-BE49-F238E27FC236}">
                    <a16:creationId xmlns:a16="http://schemas.microsoft.com/office/drawing/2014/main" id="{A6FCC59E-398B-93AC-87EA-E5B86197C21F}"/>
                  </a:ext>
                </a:extLst>
              </p:cNvPr>
              <p:cNvSpPr/>
              <p:nvPr/>
            </p:nvSpPr>
            <p:spPr>
              <a:xfrm>
                <a:off x="3441238" y="6438404"/>
                <a:ext cx="76217" cy="76217"/>
              </a:xfrm>
              <a:prstGeom prst="ellipse">
                <a:avLst/>
              </a:prstGeom>
              <a:solidFill>
                <a:srgbClr val="7B72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sp>
            <p:nvSpPr>
              <p:cNvPr id="283" name="Oval 282">
                <a:extLst>
                  <a:ext uri="{FF2B5EF4-FFF2-40B4-BE49-F238E27FC236}">
                    <a16:creationId xmlns:a16="http://schemas.microsoft.com/office/drawing/2014/main" id="{EF3BA9C2-8ED6-EA0D-A7BF-2AF4FC65DAF8}"/>
                  </a:ext>
                </a:extLst>
              </p:cNvPr>
              <p:cNvSpPr/>
              <p:nvPr/>
            </p:nvSpPr>
            <p:spPr>
              <a:xfrm rot="15066273">
                <a:off x="3469967" y="6392414"/>
                <a:ext cx="70213" cy="70213"/>
              </a:xfrm>
              <a:prstGeom prst="ellipse">
                <a:avLst/>
              </a:prstGeom>
              <a:solidFill>
                <a:srgbClr val="5F44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B7942"/>
                  </a:solidFill>
                </a:endParaRPr>
              </a:p>
            </p:txBody>
          </p:sp>
        </p:grpSp>
      </p:grpSp>
      <p:sp>
        <p:nvSpPr>
          <p:cNvPr id="292" name="Rectangle 291">
            <a:extLst>
              <a:ext uri="{FF2B5EF4-FFF2-40B4-BE49-F238E27FC236}">
                <a16:creationId xmlns:a16="http://schemas.microsoft.com/office/drawing/2014/main" id="{CCC51117-D9C9-4278-E4B1-E41112C5246B}"/>
              </a:ext>
              <a:ext uri="{C183D7F6-B498-43B3-948B-1728B52AA6E4}">
                <adec:decorative xmlns:adec="http://schemas.microsoft.com/office/drawing/2017/decorative" val="1"/>
              </a:ext>
            </a:extLst>
          </p:cNvPr>
          <p:cNvSpPr/>
          <p:nvPr/>
        </p:nvSpPr>
        <p:spPr>
          <a:xfrm>
            <a:off x="12615326" y="2057400"/>
            <a:ext cx="5834305" cy="82677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3" name="waterdrop1" descr="Water with solid fill">
            <a:extLst>
              <a:ext uri="{FF2B5EF4-FFF2-40B4-BE49-F238E27FC236}">
                <a16:creationId xmlns:a16="http://schemas.microsoft.com/office/drawing/2014/main" id="{65DC4834-A1A4-85BD-1D07-54425ED33B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95959" y="7842393"/>
            <a:ext cx="650584" cy="653907"/>
          </a:xfrm>
          <a:prstGeom prst="rect">
            <a:avLst/>
          </a:prstGeom>
        </p:spPr>
      </p:pic>
      <p:pic>
        <p:nvPicPr>
          <p:cNvPr id="304" name="waterdrop2" descr="Water with solid fill">
            <a:extLst>
              <a:ext uri="{FF2B5EF4-FFF2-40B4-BE49-F238E27FC236}">
                <a16:creationId xmlns:a16="http://schemas.microsoft.com/office/drawing/2014/main" id="{9CE2BA57-BC1B-1699-55E3-B6EF762F8F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04551" y="8091046"/>
            <a:ext cx="650584" cy="653907"/>
          </a:xfrm>
          <a:prstGeom prst="rect">
            <a:avLst/>
          </a:prstGeom>
        </p:spPr>
      </p:pic>
      <p:pic>
        <p:nvPicPr>
          <p:cNvPr id="305" name="waterdrop3" descr="Water with solid fill">
            <a:extLst>
              <a:ext uri="{FF2B5EF4-FFF2-40B4-BE49-F238E27FC236}">
                <a16:creationId xmlns:a16="http://schemas.microsoft.com/office/drawing/2014/main" id="{68D9257C-1ADE-2441-524D-0867D469B04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99982" y="8047980"/>
            <a:ext cx="521855" cy="524520"/>
          </a:xfrm>
          <a:prstGeom prst="rect">
            <a:avLst/>
          </a:prstGeom>
        </p:spPr>
      </p:pic>
      <p:pic>
        <p:nvPicPr>
          <p:cNvPr id="306" name="waterdrop3" descr="Water with solid fill">
            <a:extLst>
              <a:ext uri="{FF2B5EF4-FFF2-40B4-BE49-F238E27FC236}">
                <a16:creationId xmlns:a16="http://schemas.microsoft.com/office/drawing/2014/main" id="{EFA78FBF-3972-E76E-9FBF-17CA91CE9E6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98575" y="8310240"/>
            <a:ext cx="521855" cy="524520"/>
          </a:xfrm>
          <a:prstGeom prst="rect">
            <a:avLst/>
          </a:prstGeom>
        </p:spPr>
      </p:pic>
      <p:sp>
        <p:nvSpPr>
          <p:cNvPr id="291" name="Rectangle 290">
            <a:extLst>
              <a:ext uri="{FF2B5EF4-FFF2-40B4-BE49-F238E27FC236}">
                <a16:creationId xmlns:a16="http://schemas.microsoft.com/office/drawing/2014/main" id="{121EF41B-59D7-FF2F-4E19-316030019040}"/>
              </a:ext>
              <a:ext uri="{C183D7F6-B498-43B3-948B-1728B52AA6E4}">
                <adec:decorative xmlns:adec="http://schemas.microsoft.com/office/drawing/2017/decorative" val="1"/>
              </a:ext>
            </a:extLst>
          </p:cNvPr>
          <p:cNvSpPr/>
          <p:nvPr/>
        </p:nvSpPr>
        <p:spPr>
          <a:xfrm>
            <a:off x="6061475" y="1994428"/>
            <a:ext cx="6418721" cy="82677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698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repeatCount="5000" fill="remove"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up)">
                                      <p:cBhvr>
                                        <p:cTn id="7" dur="6000"/>
                                        <p:tgtEl>
                                          <p:spTgt spid="143"/>
                                        </p:tgtEl>
                                      </p:cBhvr>
                                    </p:animEffect>
                                  </p:childTnLst>
                                </p:cTn>
                              </p:par>
                              <p:par>
                                <p:cTn id="8" presetID="47" presetClass="entr" presetSubtype="0" repeatCount="indefinite" fill="hold" nodeType="withEffect">
                                  <p:stCondLst>
                                    <p:cond delay="0"/>
                                  </p:stCondLst>
                                  <p:childTnLst>
                                    <p:set>
                                      <p:cBhvr>
                                        <p:cTn id="9" dur="1" fill="hold">
                                          <p:stCondLst>
                                            <p:cond delay="0"/>
                                          </p:stCondLst>
                                        </p:cTn>
                                        <p:tgtEl>
                                          <p:spTgt spid="303"/>
                                        </p:tgtEl>
                                        <p:attrNameLst>
                                          <p:attrName>style.visibility</p:attrName>
                                        </p:attrNameLst>
                                      </p:cBhvr>
                                      <p:to>
                                        <p:strVal val="visible"/>
                                      </p:to>
                                    </p:set>
                                    <p:animEffect transition="in" filter="fade">
                                      <p:cBhvr>
                                        <p:cTn id="10" dur="3000"/>
                                        <p:tgtEl>
                                          <p:spTgt spid="303"/>
                                        </p:tgtEl>
                                      </p:cBhvr>
                                    </p:animEffect>
                                    <p:anim calcmode="lin" valueType="num">
                                      <p:cBhvr>
                                        <p:cTn id="11" dur="3000" fill="hold"/>
                                        <p:tgtEl>
                                          <p:spTgt spid="303"/>
                                        </p:tgtEl>
                                        <p:attrNameLst>
                                          <p:attrName>ppt_x</p:attrName>
                                        </p:attrNameLst>
                                      </p:cBhvr>
                                      <p:tavLst>
                                        <p:tav tm="0">
                                          <p:val>
                                            <p:strVal val="#ppt_x"/>
                                          </p:val>
                                        </p:tav>
                                        <p:tav tm="100000">
                                          <p:val>
                                            <p:strVal val="#ppt_x"/>
                                          </p:val>
                                        </p:tav>
                                      </p:tavLst>
                                    </p:anim>
                                    <p:anim calcmode="lin" valueType="num">
                                      <p:cBhvr>
                                        <p:cTn id="12" dur="3000" fill="hold"/>
                                        <p:tgtEl>
                                          <p:spTgt spid="303"/>
                                        </p:tgtEl>
                                        <p:attrNameLst>
                                          <p:attrName>ppt_y</p:attrName>
                                        </p:attrNameLst>
                                      </p:cBhvr>
                                      <p:tavLst>
                                        <p:tav tm="0">
                                          <p:val>
                                            <p:strVal val="#ppt_y-.1"/>
                                          </p:val>
                                        </p:tav>
                                        <p:tav tm="100000">
                                          <p:val>
                                            <p:strVal val="#ppt_y"/>
                                          </p:val>
                                        </p:tav>
                                      </p:tavLst>
                                    </p:anim>
                                  </p:childTnLst>
                                </p:cTn>
                              </p:par>
                              <p:par>
                                <p:cTn id="13" presetID="47" presetClass="entr" presetSubtype="0" repeatCount="indefinite" fill="hold" nodeType="withEffect">
                                  <p:stCondLst>
                                    <p:cond delay="0"/>
                                  </p:stCondLst>
                                  <p:childTnLst>
                                    <p:set>
                                      <p:cBhvr>
                                        <p:cTn id="14" dur="1" fill="hold">
                                          <p:stCondLst>
                                            <p:cond delay="0"/>
                                          </p:stCondLst>
                                        </p:cTn>
                                        <p:tgtEl>
                                          <p:spTgt spid="304"/>
                                        </p:tgtEl>
                                        <p:attrNameLst>
                                          <p:attrName>style.visibility</p:attrName>
                                        </p:attrNameLst>
                                      </p:cBhvr>
                                      <p:to>
                                        <p:strVal val="visible"/>
                                      </p:to>
                                    </p:set>
                                    <p:animEffect transition="in" filter="fade">
                                      <p:cBhvr>
                                        <p:cTn id="15" dur="3500"/>
                                        <p:tgtEl>
                                          <p:spTgt spid="304"/>
                                        </p:tgtEl>
                                      </p:cBhvr>
                                    </p:animEffect>
                                    <p:anim calcmode="lin" valueType="num">
                                      <p:cBhvr>
                                        <p:cTn id="16" dur="3500" fill="hold"/>
                                        <p:tgtEl>
                                          <p:spTgt spid="304"/>
                                        </p:tgtEl>
                                        <p:attrNameLst>
                                          <p:attrName>ppt_x</p:attrName>
                                        </p:attrNameLst>
                                      </p:cBhvr>
                                      <p:tavLst>
                                        <p:tav tm="0">
                                          <p:val>
                                            <p:strVal val="#ppt_x"/>
                                          </p:val>
                                        </p:tav>
                                        <p:tav tm="100000">
                                          <p:val>
                                            <p:strVal val="#ppt_x"/>
                                          </p:val>
                                        </p:tav>
                                      </p:tavLst>
                                    </p:anim>
                                    <p:anim calcmode="lin" valueType="num">
                                      <p:cBhvr>
                                        <p:cTn id="17" dur="3500" fill="hold"/>
                                        <p:tgtEl>
                                          <p:spTgt spid="304"/>
                                        </p:tgtEl>
                                        <p:attrNameLst>
                                          <p:attrName>ppt_y</p:attrName>
                                        </p:attrNameLst>
                                      </p:cBhvr>
                                      <p:tavLst>
                                        <p:tav tm="0">
                                          <p:val>
                                            <p:strVal val="#ppt_y-.1"/>
                                          </p:val>
                                        </p:tav>
                                        <p:tav tm="100000">
                                          <p:val>
                                            <p:strVal val="#ppt_y"/>
                                          </p:val>
                                        </p:tav>
                                      </p:tavLst>
                                    </p:anim>
                                  </p:childTnLst>
                                </p:cTn>
                              </p:par>
                              <p:par>
                                <p:cTn id="18" presetID="47" presetClass="entr" presetSubtype="0" repeatCount="indefinite" fill="hold" nodeType="withEffect">
                                  <p:stCondLst>
                                    <p:cond delay="0"/>
                                  </p:stCondLst>
                                  <p:childTnLst>
                                    <p:set>
                                      <p:cBhvr>
                                        <p:cTn id="19" dur="1" fill="hold">
                                          <p:stCondLst>
                                            <p:cond delay="0"/>
                                          </p:stCondLst>
                                        </p:cTn>
                                        <p:tgtEl>
                                          <p:spTgt spid="305"/>
                                        </p:tgtEl>
                                        <p:attrNameLst>
                                          <p:attrName>style.visibility</p:attrName>
                                        </p:attrNameLst>
                                      </p:cBhvr>
                                      <p:to>
                                        <p:strVal val="visible"/>
                                      </p:to>
                                    </p:set>
                                    <p:animEffect transition="in" filter="fade">
                                      <p:cBhvr>
                                        <p:cTn id="20" dur="4000"/>
                                        <p:tgtEl>
                                          <p:spTgt spid="305"/>
                                        </p:tgtEl>
                                      </p:cBhvr>
                                    </p:animEffect>
                                    <p:anim calcmode="lin" valueType="num">
                                      <p:cBhvr>
                                        <p:cTn id="21" dur="4000" fill="hold"/>
                                        <p:tgtEl>
                                          <p:spTgt spid="305"/>
                                        </p:tgtEl>
                                        <p:attrNameLst>
                                          <p:attrName>ppt_x</p:attrName>
                                        </p:attrNameLst>
                                      </p:cBhvr>
                                      <p:tavLst>
                                        <p:tav tm="0">
                                          <p:val>
                                            <p:strVal val="#ppt_x"/>
                                          </p:val>
                                        </p:tav>
                                        <p:tav tm="100000">
                                          <p:val>
                                            <p:strVal val="#ppt_x"/>
                                          </p:val>
                                        </p:tav>
                                      </p:tavLst>
                                    </p:anim>
                                    <p:anim calcmode="lin" valueType="num">
                                      <p:cBhvr>
                                        <p:cTn id="22" dur="4000" fill="hold"/>
                                        <p:tgtEl>
                                          <p:spTgt spid="305"/>
                                        </p:tgtEl>
                                        <p:attrNameLst>
                                          <p:attrName>ppt_y</p:attrName>
                                        </p:attrNameLst>
                                      </p:cBhvr>
                                      <p:tavLst>
                                        <p:tav tm="0">
                                          <p:val>
                                            <p:strVal val="#ppt_y-.1"/>
                                          </p:val>
                                        </p:tav>
                                        <p:tav tm="100000">
                                          <p:val>
                                            <p:strVal val="#ppt_y"/>
                                          </p:val>
                                        </p:tav>
                                      </p:tavLst>
                                    </p:anim>
                                  </p:childTnLst>
                                </p:cTn>
                              </p:par>
                              <p:par>
                                <p:cTn id="23" presetID="47" presetClass="entr" presetSubtype="0" repeatCount="indefinite" fill="hold" nodeType="withEffect">
                                  <p:stCondLst>
                                    <p:cond delay="0"/>
                                  </p:stCondLst>
                                  <p:childTnLst>
                                    <p:set>
                                      <p:cBhvr>
                                        <p:cTn id="24" dur="1" fill="hold">
                                          <p:stCondLst>
                                            <p:cond delay="0"/>
                                          </p:stCondLst>
                                        </p:cTn>
                                        <p:tgtEl>
                                          <p:spTgt spid="306"/>
                                        </p:tgtEl>
                                        <p:attrNameLst>
                                          <p:attrName>style.visibility</p:attrName>
                                        </p:attrNameLst>
                                      </p:cBhvr>
                                      <p:to>
                                        <p:strVal val="visible"/>
                                      </p:to>
                                    </p:set>
                                    <p:animEffect transition="in" filter="fade">
                                      <p:cBhvr>
                                        <p:cTn id="25" dur="3000"/>
                                        <p:tgtEl>
                                          <p:spTgt spid="306"/>
                                        </p:tgtEl>
                                      </p:cBhvr>
                                    </p:animEffect>
                                    <p:anim calcmode="lin" valueType="num">
                                      <p:cBhvr>
                                        <p:cTn id="26" dur="3000" fill="hold"/>
                                        <p:tgtEl>
                                          <p:spTgt spid="306"/>
                                        </p:tgtEl>
                                        <p:attrNameLst>
                                          <p:attrName>ppt_x</p:attrName>
                                        </p:attrNameLst>
                                      </p:cBhvr>
                                      <p:tavLst>
                                        <p:tav tm="0">
                                          <p:val>
                                            <p:strVal val="#ppt_x"/>
                                          </p:val>
                                        </p:tav>
                                        <p:tav tm="100000">
                                          <p:val>
                                            <p:strVal val="#ppt_x"/>
                                          </p:val>
                                        </p:tav>
                                      </p:tavLst>
                                    </p:anim>
                                    <p:anim calcmode="lin" valueType="num">
                                      <p:cBhvr>
                                        <p:cTn id="27" dur="3000" fill="hold"/>
                                        <p:tgtEl>
                                          <p:spTgt spid="306"/>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300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2000"/>
                                        <p:tgtEl>
                                          <p:spTgt spid="18"/>
                                        </p:tgtEl>
                                      </p:cBhvr>
                                    </p:animEffect>
                                    <p:anim calcmode="lin" valueType="num">
                                      <p:cBhvr>
                                        <p:cTn id="31" dur="2000" fill="hold"/>
                                        <p:tgtEl>
                                          <p:spTgt spid="18"/>
                                        </p:tgtEl>
                                        <p:attrNameLst>
                                          <p:attrName>ppt_x</p:attrName>
                                        </p:attrNameLst>
                                      </p:cBhvr>
                                      <p:tavLst>
                                        <p:tav tm="0">
                                          <p:val>
                                            <p:strVal val="#ppt_x"/>
                                          </p:val>
                                        </p:tav>
                                        <p:tav tm="100000">
                                          <p:val>
                                            <p:strVal val="#ppt_x"/>
                                          </p:val>
                                        </p:tav>
                                      </p:tavLst>
                                    </p:anim>
                                    <p:anim calcmode="lin" valueType="num">
                                      <p:cBhvr>
                                        <p:cTn id="32" dur="2000" fill="hold"/>
                                        <p:tgtEl>
                                          <p:spTgt spid="18"/>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3500"/>
                                  </p:stCondLst>
                                  <p:childTnLst>
                                    <p:set>
                                      <p:cBhvr>
                                        <p:cTn id="34" dur="1" fill="hold">
                                          <p:stCondLst>
                                            <p:cond delay="0"/>
                                          </p:stCondLst>
                                        </p:cTn>
                                        <p:tgtEl>
                                          <p:spTgt spid="212"/>
                                        </p:tgtEl>
                                        <p:attrNameLst>
                                          <p:attrName>style.visibility</p:attrName>
                                        </p:attrNameLst>
                                      </p:cBhvr>
                                      <p:to>
                                        <p:strVal val="visible"/>
                                      </p:to>
                                    </p:set>
                                    <p:animEffect transition="in" filter="fade">
                                      <p:cBhvr>
                                        <p:cTn id="35" dur="1500"/>
                                        <p:tgtEl>
                                          <p:spTgt spid="212"/>
                                        </p:tgtEl>
                                      </p:cBhvr>
                                    </p:animEffect>
                                    <p:anim calcmode="lin" valueType="num">
                                      <p:cBhvr>
                                        <p:cTn id="36" dur="1500" fill="hold"/>
                                        <p:tgtEl>
                                          <p:spTgt spid="212"/>
                                        </p:tgtEl>
                                        <p:attrNameLst>
                                          <p:attrName>ppt_x</p:attrName>
                                        </p:attrNameLst>
                                      </p:cBhvr>
                                      <p:tavLst>
                                        <p:tav tm="0">
                                          <p:val>
                                            <p:strVal val="#ppt_x"/>
                                          </p:val>
                                        </p:tav>
                                        <p:tav tm="100000">
                                          <p:val>
                                            <p:strVal val="#ppt_x"/>
                                          </p:val>
                                        </p:tav>
                                      </p:tavLst>
                                    </p:anim>
                                    <p:anim calcmode="lin" valueType="num">
                                      <p:cBhvr>
                                        <p:cTn id="37" dur="1500" fill="hold"/>
                                        <p:tgtEl>
                                          <p:spTgt spid="212"/>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4000"/>
                                  </p:stCondLst>
                                  <p:childTnLst>
                                    <p:set>
                                      <p:cBhvr>
                                        <p:cTn id="39" dur="1" fill="hold">
                                          <p:stCondLst>
                                            <p:cond delay="0"/>
                                          </p:stCondLst>
                                        </p:cTn>
                                        <p:tgtEl>
                                          <p:spTgt spid="265"/>
                                        </p:tgtEl>
                                        <p:attrNameLst>
                                          <p:attrName>style.visibility</p:attrName>
                                        </p:attrNameLst>
                                      </p:cBhvr>
                                      <p:to>
                                        <p:strVal val="visible"/>
                                      </p:to>
                                    </p:set>
                                    <p:animEffect transition="in" filter="fade">
                                      <p:cBhvr>
                                        <p:cTn id="40" dur="2000"/>
                                        <p:tgtEl>
                                          <p:spTgt spid="265"/>
                                        </p:tgtEl>
                                      </p:cBhvr>
                                    </p:animEffect>
                                    <p:anim calcmode="lin" valueType="num">
                                      <p:cBhvr>
                                        <p:cTn id="41" dur="2000" fill="hold"/>
                                        <p:tgtEl>
                                          <p:spTgt spid="265"/>
                                        </p:tgtEl>
                                        <p:attrNameLst>
                                          <p:attrName>ppt_x</p:attrName>
                                        </p:attrNameLst>
                                      </p:cBhvr>
                                      <p:tavLst>
                                        <p:tav tm="0">
                                          <p:val>
                                            <p:strVal val="#ppt_x"/>
                                          </p:val>
                                        </p:tav>
                                        <p:tav tm="100000">
                                          <p:val>
                                            <p:strVal val="#ppt_x"/>
                                          </p:val>
                                        </p:tav>
                                      </p:tavLst>
                                    </p:anim>
                                    <p:anim calcmode="lin" valueType="num">
                                      <p:cBhvr>
                                        <p:cTn id="42" dur="2000" fill="hold"/>
                                        <p:tgtEl>
                                          <p:spTgt spid="26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239"/>
                                        </p:tgtEl>
                                        <p:attrNameLst>
                                          <p:attrName>style.visibility</p:attrName>
                                        </p:attrNameLst>
                                      </p:cBhvr>
                                      <p:to>
                                        <p:strVal val="visible"/>
                                      </p:to>
                                    </p:set>
                                    <p:animEffect transition="in" filter="fade">
                                      <p:cBhvr>
                                        <p:cTn id="45" dur="1800"/>
                                        <p:tgtEl>
                                          <p:spTgt spid="239"/>
                                        </p:tgtEl>
                                      </p:cBhvr>
                                    </p:animEffect>
                                    <p:anim calcmode="lin" valueType="num">
                                      <p:cBhvr>
                                        <p:cTn id="46" dur="1800" fill="hold"/>
                                        <p:tgtEl>
                                          <p:spTgt spid="239"/>
                                        </p:tgtEl>
                                        <p:attrNameLst>
                                          <p:attrName>ppt_x</p:attrName>
                                        </p:attrNameLst>
                                      </p:cBhvr>
                                      <p:tavLst>
                                        <p:tav tm="0">
                                          <p:val>
                                            <p:strVal val="#ppt_x"/>
                                          </p:val>
                                        </p:tav>
                                        <p:tav tm="100000">
                                          <p:val>
                                            <p:strVal val="#ppt_x"/>
                                          </p:val>
                                        </p:tav>
                                      </p:tavLst>
                                    </p:anim>
                                    <p:anim calcmode="lin" valueType="num">
                                      <p:cBhvr>
                                        <p:cTn id="47" dur="1800" fill="hold"/>
                                        <p:tgtEl>
                                          <p:spTgt spid="239"/>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1500"/>
                                  </p:stCondLst>
                                  <p:childTnLst>
                                    <p:set>
                                      <p:cBhvr>
                                        <p:cTn id="49" dur="1" fill="hold">
                                          <p:stCondLst>
                                            <p:cond delay="0"/>
                                          </p:stCondLst>
                                        </p:cTn>
                                        <p:tgtEl>
                                          <p:spTgt spid="213"/>
                                        </p:tgtEl>
                                        <p:attrNameLst>
                                          <p:attrName>style.visibility</p:attrName>
                                        </p:attrNameLst>
                                      </p:cBhvr>
                                      <p:to>
                                        <p:strVal val="visible"/>
                                      </p:to>
                                    </p:set>
                                    <p:animEffect transition="in" filter="fade">
                                      <p:cBhvr>
                                        <p:cTn id="50" dur="1000"/>
                                        <p:tgtEl>
                                          <p:spTgt spid="213"/>
                                        </p:tgtEl>
                                      </p:cBhvr>
                                    </p:animEffect>
                                    <p:anim calcmode="lin" valueType="num">
                                      <p:cBhvr>
                                        <p:cTn id="51" dur="1000" fill="hold"/>
                                        <p:tgtEl>
                                          <p:spTgt spid="213"/>
                                        </p:tgtEl>
                                        <p:attrNameLst>
                                          <p:attrName>ppt_x</p:attrName>
                                        </p:attrNameLst>
                                      </p:cBhvr>
                                      <p:tavLst>
                                        <p:tav tm="0">
                                          <p:val>
                                            <p:strVal val="#ppt_x"/>
                                          </p:val>
                                        </p:tav>
                                        <p:tav tm="100000">
                                          <p:val>
                                            <p:strVal val="#ppt_x"/>
                                          </p:val>
                                        </p:tav>
                                      </p:tavLst>
                                    </p:anim>
                                    <p:anim calcmode="lin" valueType="num">
                                      <p:cBhvr>
                                        <p:cTn id="52" dur="1000" fill="hold"/>
                                        <p:tgtEl>
                                          <p:spTgt spid="213"/>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291"/>
                                        </p:tgtEl>
                                      </p:cBhvr>
                                    </p:animEffect>
                                    <p:set>
                                      <p:cBhvr>
                                        <p:cTn id="57" dur="1" fill="hold">
                                          <p:stCondLst>
                                            <p:cond delay="499"/>
                                          </p:stCondLst>
                                        </p:cTn>
                                        <p:tgtEl>
                                          <p:spTgt spid="29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292"/>
                                        </p:tgtEl>
                                      </p:cBhvr>
                                    </p:animEffect>
                                    <p:set>
                                      <p:cBhvr>
                                        <p:cTn id="62" dur="1" fill="hold">
                                          <p:stCondLst>
                                            <p:cond delay="499"/>
                                          </p:stCondLst>
                                        </p:cTn>
                                        <p:tgtEl>
                                          <p:spTgt spid="2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292" grpId="0" animBg="1"/>
      <p:bldP spid="29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8A479-1F7B-F0B2-8963-55AF5D8831E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6D0AFCF0-5270-1589-ED0A-59C9E565E794}"/>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18F92DE-D017-CB90-5EB9-2BC7EAEF2121}"/>
              </a:ext>
              <a:ext uri="{C183D7F6-B498-43B3-948B-1728B52AA6E4}">
                <adec:decorative xmlns:adec="http://schemas.microsoft.com/office/drawing/2017/decorative" val="1"/>
              </a:ext>
            </a:extLst>
          </p:cNvPr>
          <p:cNvSpPr txBox="1"/>
          <p:nvPr/>
        </p:nvSpPr>
        <p:spPr>
          <a:xfrm>
            <a:off x="35935920" y="12710160"/>
            <a:ext cx="184731" cy="369332"/>
          </a:xfrm>
          <a:prstGeom prst="rect">
            <a:avLst/>
          </a:prstGeom>
          <a:noFill/>
        </p:spPr>
        <p:txBody>
          <a:bodyPr wrap="none" rtlCol="0">
            <a:spAutoFit/>
          </a:bodyPr>
          <a:lstStyle/>
          <a:p>
            <a:endParaRPr lang="en-US" dirty="0"/>
          </a:p>
        </p:txBody>
      </p:sp>
      <p:pic>
        <p:nvPicPr>
          <p:cNvPr id="15" name="Graphic 14">
            <a:extLst>
              <a:ext uri="{FF2B5EF4-FFF2-40B4-BE49-F238E27FC236}">
                <a16:creationId xmlns:a16="http://schemas.microsoft.com/office/drawing/2014/main" id="{B33B779F-BA52-8E60-5843-21FD2F0D51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6505" t="31052" r="-6505" b="10559"/>
          <a:stretch>
            <a:fillRect/>
          </a:stretch>
        </p:blipFill>
        <p:spPr>
          <a:xfrm>
            <a:off x="-26670000" y="-46311851"/>
            <a:ext cx="59740800" cy="60142151"/>
          </a:xfrm>
          <a:prstGeom prst="rect">
            <a:avLst/>
          </a:prstGeom>
        </p:spPr>
      </p:pic>
      <p:pic>
        <p:nvPicPr>
          <p:cNvPr id="2" name="Picture 1" descr="The Kempton Steam Museum Building&#10;">
            <a:extLst>
              <a:ext uri="{FF2B5EF4-FFF2-40B4-BE49-F238E27FC236}">
                <a16:creationId xmlns:a16="http://schemas.microsoft.com/office/drawing/2014/main" id="{BDEE9054-6E60-702F-5755-EA916CC52BD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545632" y="952500"/>
            <a:ext cx="6730061" cy="4751423"/>
          </a:xfrm>
          <a:prstGeom prst="rect">
            <a:avLst/>
          </a:prstGeom>
        </p:spPr>
      </p:pic>
      <p:cxnSp>
        <p:nvCxnSpPr>
          <p:cNvPr id="4" name="Straight Arrow Connector 3">
            <a:extLst>
              <a:ext uri="{FF2B5EF4-FFF2-40B4-BE49-F238E27FC236}">
                <a16:creationId xmlns:a16="http://schemas.microsoft.com/office/drawing/2014/main" id="{F053DA8F-203A-65BF-605D-9BC9C0574B12}"/>
              </a:ext>
              <a:ext uri="{C183D7F6-B498-43B3-948B-1728B52AA6E4}">
                <adec:decorative xmlns:adec="http://schemas.microsoft.com/office/drawing/2017/decorative" val="1"/>
              </a:ext>
            </a:extLst>
          </p:cNvPr>
          <p:cNvCxnSpPr>
            <a:cxnSpLocks/>
          </p:cNvCxnSpPr>
          <p:nvPr/>
        </p:nvCxnSpPr>
        <p:spPr>
          <a:xfrm>
            <a:off x="12126655" y="5042237"/>
            <a:ext cx="751145" cy="1015663"/>
          </a:xfrm>
          <a:prstGeom prst="straightConnector1">
            <a:avLst/>
          </a:prstGeom>
          <a:ln w="508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A46C2F08-F7DC-AF27-3877-6F99B134FC6F}"/>
              </a:ext>
            </a:extLst>
          </p:cNvPr>
          <p:cNvSpPr>
            <a:spLocks noGrp="1"/>
          </p:cNvSpPr>
          <p:nvPr>
            <p:ph type="title" idx="4294967295"/>
          </p:nvPr>
        </p:nvSpPr>
        <p:spPr>
          <a:xfrm>
            <a:off x="3087577" y="2043826"/>
            <a:ext cx="5641185" cy="5077067"/>
          </a:xfrm>
          <a:prstGeom prst="wedgeEllipseCallout">
            <a:avLst/>
          </a:prstGeom>
          <a:solidFill>
            <a:schemeClr val="bg1"/>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rgbClr val="0B6486"/>
                </a:solidFill>
                <a:effectLst/>
                <a:uLnTx/>
                <a:uFillTx/>
                <a:latin typeface="Lexend Light" pitchFamily="2" charset="77"/>
                <a:ea typeface="+mn-ea"/>
                <a:cs typeface="+mn-cs"/>
              </a:rPr>
              <a:t>After being cleaned, the water is pumped to another reservoir.</a:t>
            </a:r>
          </a:p>
        </p:txBody>
      </p:sp>
      <p:pic>
        <p:nvPicPr>
          <p:cNvPr id="16" name="Picture 15">
            <a:extLst>
              <a:ext uri="{FF2B5EF4-FFF2-40B4-BE49-F238E27FC236}">
                <a16:creationId xmlns:a16="http://schemas.microsoft.com/office/drawing/2014/main" id="{6F671121-FFE0-259C-0C04-C92090D16961}"/>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506554" y="4931629"/>
            <a:ext cx="5123466" cy="5356351"/>
          </a:xfrm>
          <a:prstGeom prst="rect">
            <a:avLst/>
          </a:prstGeom>
        </p:spPr>
      </p:pic>
      <p:sp>
        <p:nvSpPr>
          <p:cNvPr id="3" name="Oval 2">
            <a:extLst>
              <a:ext uri="{FF2B5EF4-FFF2-40B4-BE49-F238E27FC236}">
                <a16:creationId xmlns:a16="http://schemas.microsoft.com/office/drawing/2014/main" id="{92B231EC-4138-EDE9-21CE-0AD88F8A3CD9}"/>
              </a:ext>
            </a:extLst>
          </p:cNvPr>
          <p:cNvSpPr>
            <a:spLocks/>
          </p:cNvSpPr>
          <p:nvPr/>
        </p:nvSpPr>
        <p:spPr>
          <a:xfrm rot="278942">
            <a:off x="6379187" y="5882322"/>
            <a:ext cx="4569897" cy="4569897"/>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Lexend Light" pitchFamily="2" charset="77"/>
              </a:rPr>
              <a:t>The engines at Kempton Park Waterworks were built to pump the water.</a:t>
            </a:r>
          </a:p>
        </p:txBody>
      </p:sp>
      <p:sp>
        <p:nvSpPr>
          <p:cNvPr id="5" name="Title 1">
            <a:extLst>
              <a:ext uri="{FF2B5EF4-FFF2-40B4-BE49-F238E27FC236}">
                <a16:creationId xmlns:a16="http://schemas.microsoft.com/office/drawing/2014/main" id="{83058C67-82A1-CBA2-ED88-8453DDA59554}"/>
              </a:ext>
            </a:extLst>
          </p:cNvPr>
          <p:cNvSpPr txBox="1">
            <a:spLocks/>
          </p:cNvSpPr>
          <p:nvPr/>
        </p:nvSpPr>
        <p:spPr>
          <a:xfrm>
            <a:off x="823932" y="647700"/>
            <a:ext cx="172354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algn="l">
              <a:defRPr/>
            </a:pPr>
            <a:r>
              <a:rPr lang="en-GB" sz="6000" b="0" u="none" dirty="0">
                <a:solidFill>
                  <a:srgbClr val="0B6486"/>
                </a:solidFill>
                <a:latin typeface="Lexend Light" pitchFamily="2" charset="77"/>
              </a:rPr>
              <a:t>Kempton Park Waterworks</a:t>
            </a:r>
            <a:endParaRPr lang="en-US" sz="6000" b="0" u="none" dirty="0">
              <a:solidFill>
                <a:srgbClr val="0B6486"/>
              </a:solidFill>
            </a:endParaRPr>
          </a:p>
        </p:txBody>
      </p:sp>
    </p:spTree>
    <p:extLst>
      <p:ext uri="{BB962C8B-B14F-4D97-AF65-F5344CB8AC3E}">
        <p14:creationId xmlns:p14="http://schemas.microsoft.com/office/powerpoint/2010/main" val="23312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B86BF-6539-A714-FD45-C1D59DFA712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56FF838-C979-63AF-FB3A-A52BC04167CA}"/>
              </a:ext>
              <a:ext uri="{C183D7F6-B498-43B3-948B-1728B52AA6E4}">
                <adec:decorative xmlns:adec="http://schemas.microsoft.com/office/drawing/2017/decorative" val="1"/>
              </a:ext>
            </a:extLst>
          </p:cNvPr>
          <p:cNvSpPr/>
          <p:nvPr/>
        </p:nvSpPr>
        <p:spPr>
          <a:xfrm>
            <a:off x="0" y="0"/>
            <a:ext cx="18288000" cy="10325100"/>
          </a:xfrm>
          <a:prstGeom prst="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6FC875-1363-3259-9D91-5FA1AA384EA2}"/>
              </a:ext>
            </a:extLst>
          </p:cNvPr>
          <p:cNvSpPr txBox="1">
            <a:spLocks noGrp="1"/>
          </p:cNvSpPr>
          <p:nvPr>
            <p:ph type="title" idx="4294967295"/>
          </p:nvPr>
        </p:nvSpPr>
        <p:spPr>
          <a:xfrm>
            <a:off x="823932" y="647700"/>
            <a:ext cx="172354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0" b="0" u="none" dirty="0">
                <a:latin typeface="Lexend Light" pitchFamily="2" charset="77"/>
              </a:rPr>
              <a:t>Water flows downhill </a:t>
            </a:r>
            <a:endParaRPr kumimoji="0" lang="en-US" sz="6000" b="0" i="0" u="none" strike="noStrike" kern="0" cap="none" spc="0" normalizeH="0" baseline="0" noProof="0" dirty="0">
              <a:ln>
                <a:noFill/>
              </a:ln>
              <a:solidFill>
                <a:sysClr val="windowText" lastClr="000000"/>
              </a:solidFill>
              <a:effectLst/>
              <a:uLnTx/>
              <a:uFillTx/>
            </a:endParaRPr>
          </a:p>
        </p:txBody>
      </p:sp>
      <p:pic>
        <p:nvPicPr>
          <p:cNvPr id="14" name="Graphic 13" descr="A green hill with a strem running down it.">
            <a:extLst>
              <a:ext uri="{FF2B5EF4-FFF2-40B4-BE49-F238E27FC236}">
                <a16:creationId xmlns:a16="http://schemas.microsoft.com/office/drawing/2014/main" id="{5F7C7073-2675-C49C-994D-154C4DFC7F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45342" y="1971605"/>
            <a:ext cx="16476258" cy="9267895"/>
          </a:xfrm>
          <a:prstGeom prst="rect">
            <a:avLst/>
          </a:prstGeom>
        </p:spPr>
      </p:pic>
      <p:pic>
        <p:nvPicPr>
          <p:cNvPr id="45" name="Picture 44">
            <a:extLst>
              <a:ext uri="{FF2B5EF4-FFF2-40B4-BE49-F238E27FC236}">
                <a16:creationId xmlns:a16="http://schemas.microsoft.com/office/drawing/2014/main" id="{1986D8E2-B9F7-5E41-69EC-AE172F2546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451798" flipH="1">
            <a:off x="-1821667" y="4998671"/>
            <a:ext cx="6656161" cy="4514259"/>
          </a:xfrm>
          <a:prstGeom prst="rect">
            <a:avLst/>
          </a:prstGeom>
        </p:spPr>
      </p:pic>
      <p:pic>
        <p:nvPicPr>
          <p:cNvPr id="47" name="raincloud" descr="A grey cloud">
            <a:extLst>
              <a:ext uri="{FF2B5EF4-FFF2-40B4-BE49-F238E27FC236}">
                <a16:creationId xmlns:a16="http://schemas.microsoft.com/office/drawing/2014/main" id="{2CA4268C-4D51-13F2-BC31-9D71C0C19AA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26106" y="1018027"/>
            <a:ext cx="5130034" cy="2616941"/>
          </a:xfrm>
          <a:prstGeom prst="rect">
            <a:avLst/>
          </a:prstGeom>
        </p:spPr>
      </p:pic>
      <p:grpSp>
        <p:nvGrpSpPr>
          <p:cNvPr id="48" name="rain" descr="Rain drops falling on the hill">
            <a:extLst>
              <a:ext uri="{FF2B5EF4-FFF2-40B4-BE49-F238E27FC236}">
                <a16:creationId xmlns:a16="http://schemas.microsoft.com/office/drawing/2014/main" id="{6EB0CAB7-BE3F-150C-9CDC-D1B64518BB2C}"/>
              </a:ext>
            </a:extLst>
          </p:cNvPr>
          <p:cNvGrpSpPr/>
          <p:nvPr/>
        </p:nvGrpSpPr>
        <p:grpSpPr>
          <a:xfrm>
            <a:off x="10267695" y="3953735"/>
            <a:ext cx="2705632" cy="1955107"/>
            <a:chOff x="13433358" y="4295197"/>
            <a:chExt cx="2236341" cy="1615994"/>
          </a:xfrm>
        </p:grpSpPr>
        <p:pic>
          <p:nvPicPr>
            <p:cNvPr id="49" name="Graphic 48" descr="Water with solid fill">
              <a:extLst>
                <a:ext uri="{FF2B5EF4-FFF2-40B4-BE49-F238E27FC236}">
                  <a16:creationId xmlns:a16="http://schemas.microsoft.com/office/drawing/2014/main" id="{2C75851A-4B36-1084-C9F4-8F48F8A93F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582833" y="4295197"/>
              <a:ext cx="675697" cy="675697"/>
            </a:xfrm>
            <a:prstGeom prst="rect">
              <a:avLst/>
            </a:prstGeom>
          </p:spPr>
        </p:pic>
        <p:pic>
          <p:nvPicPr>
            <p:cNvPr id="50" name="Graphic 49" descr="Water with solid fill">
              <a:extLst>
                <a:ext uri="{FF2B5EF4-FFF2-40B4-BE49-F238E27FC236}">
                  <a16:creationId xmlns:a16="http://schemas.microsoft.com/office/drawing/2014/main" id="{7A3EAFFA-AD3B-BF11-171A-06299BF84C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048094" y="4714606"/>
              <a:ext cx="675697" cy="675697"/>
            </a:xfrm>
            <a:prstGeom prst="rect">
              <a:avLst/>
            </a:prstGeom>
          </p:spPr>
        </p:pic>
        <p:pic>
          <p:nvPicPr>
            <p:cNvPr id="51" name="Graphic 50" descr="Water with solid fill">
              <a:extLst>
                <a:ext uri="{FF2B5EF4-FFF2-40B4-BE49-F238E27FC236}">
                  <a16:creationId xmlns:a16="http://schemas.microsoft.com/office/drawing/2014/main" id="{2EC4CD47-00CA-B54D-7561-FEC0280934C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467294" y="4332833"/>
              <a:ext cx="563865" cy="563865"/>
            </a:xfrm>
            <a:prstGeom prst="rect">
              <a:avLst/>
            </a:prstGeom>
          </p:spPr>
        </p:pic>
        <p:pic>
          <p:nvPicPr>
            <p:cNvPr id="52" name="Graphic 51" descr="Water with solid fill">
              <a:extLst>
                <a:ext uri="{FF2B5EF4-FFF2-40B4-BE49-F238E27FC236}">
                  <a16:creationId xmlns:a16="http://schemas.microsoft.com/office/drawing/2014/main" id="{B137DCB2-791C-5283-0507-C487DF8A40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801070" y="5015040"/>
              <a:ext cx="537457" cy="537457"/>
            </a:xfrm>
            <a:prstGeom prst="rect">
              <a:avLst/>
            </a:prstGeom>
          </p:spPr>
        </p:pic>
        <p:pic>
          <p:nvPicPr>
            <p:cNvPr id="53" name="Graphic 52" descr="Water with solid fill">
              <a:extLst>
                <a:ext uri="{FF2B5EF4-FFF2-40B4-BE49-F238E27FC236}">
                  <a16:creationId xmlns:a16="http://schemas.microsoft.com/office/drawing/2014/main" id="{CDBD7253-600B-1652-7AC6-CE5B836E56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105834" y="4295197"/>
              <a:ext cx="563865" cy="563865"/>
            </a:xfrm>
            <a:prstGeom prst="rect">
              <a:avLst/>
            </a:prstGeom>
          </p:spPr>
        </p:pic>
        <p:pic>
          <p:nvPicPr>
            <p:cNvPr id="54" name="Graphic 53" descr="Water with solid fill">
              <a:extLst>
                <a:ext uri="{FF2B5EF4-FFF2-40B4-BE49-F238E27FC236}">
                  <a16:creationId xmlns:a16="http://schemas.microsoft.com/office/drawing/2014/main" id="{BC19FA45-68D2-1300-F286-E7FCD2C8D7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433358" y="5112061"/>
              <a:ext cx="537457" cy="537457"/>
            </a:xfrm>
            <a:prstGeom prst="rect">
              <a:avLst/>
            </a:prstGeom>
          </p:spPr>
        </p:pic>
        <p:pic>
          <p:nvPicPr>
            <p:cNvPr id="55" name="Graphic 54" descr="Water with solid fill">
              <a:extLst>
                <a:ext uri="{FF2B5EF4-FFF2-40B4-BE49-F238E27FC236}">
                  <a16:creationId xmlns:a16="http://schemas.microsoft.com/office/drawing/2014/main" id="{9C72D919-AF26-9CF7-BD84-9078E62C7C4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27467" y="5373734"/>
              <a:ext cx="537457" cy="537457"/>
            </a:xfrm>
            <a:prstGeom prst="rect">
              <a:avLst/>
            </a:prstGeom>
          </p:spPr>
        </p:pic>
      </p:grpSp>
      <p:sp>
        <p:nvSpPr>
          <p:cNvPr id="56" name="Title 11">
            <a:extLst>
              <a:ext uri="{FF2B5EF4-FFF2-40B4-BE49-F238E27FC236}">
                <a16:creationId xmlns:a16="http://schemas.microsoft.com/office/drawing/2014/main" id="{50FCB878-DEDA-8F85-B95D-F1D38E8B58B3}"/>
              </a:ext>
            </a:extLst>
          </p:cNvPr>
          <p:cNvSpPr txBox="1">
            <a:spLocks/>
          </p:cNvSpPr>
          <p:nvPr/>
        </p:nvSpPr>
        <p:spPr>
          <a:xfrm rot="352759">
            <a:off x="2714989" y="2063829"/>
            <a:ext cx="5430954" cy="4887859"/>
          </a:xfrm>
          <a:prstGeom prst="wedgeEllipseCallout">
            <a:avLst/>
          </a:prstGeom>
          <a:solidFill>
            <a:schemeClr val="bg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2650" b="1" i="0" u="heavy">
                <a:solidFill>
                  <a:schemeClr val="bg1"/>
                </a:solidFill>
                <a:latin typeface="Lucida Sans"/>
                <a:ea typeface="+mn-ea"/>
                <a:cs typeface="Lucida San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GB" sz="4000" b="0" u="none" dirty="0">
                <a:solidFill>
                  <a:srgbClr val="0B6486"/>
                </a:solidFill>
                <a:latin typeface="Lexend Light" pitchFamily="2" charset="77"/>
                <a:cs typeface="+mn-cs"/>
              </a:rPr>
              <a:t>Water naturally flows </a:t>
            </a:r>
            <a:r>
              <a:rPr lang="en-GB" sz="4000" u="none" dirty="0">
                <a:solidFill>
                  <a:srgbClr val="0B6486"/>
                </a:solidFill>
                <a:latin typeface="Lexend Light" pitchFamily="2" charset="77"/>
                <a:cs typeface="+mn-cs"/>
              </a:rPr>
              <a:t>downhill</a:t>
            </a:r>
            <a:r>
              <a:rPr lang="en-GB" sz="4000" b="0" u="none" dirty="0">
                <a:solidFill>
                  <a:srgbClr val="0B6486"/>
                </a:solidFill>
                <a:latin typeface="Lexend Light" pitchFamily="2" charset="77"/>
                <a:cs typeface="+mn-cs"/>
              </a:rPr>
              <a:t> because of </a:t>
            </a:r>
            <a:r>
              <a:rPr lang="en-GB" sz="4000" u="none" dirty="0">
                <a:solidFill>
                  <a:srgbClr val="0B6486"/>
                </a:solidFill>
                <a:latin typeface="Lexend Light" pitchFamily="2" charset="77"/>
                <a:cs typeface="+mn-cs"/>
              </a:rPr>
              <a:t>gravity.</a:t>
            </a:r>
          </a:p>
        </p:txBody>
      </p:sp>
      <p:sp>
        <p:nvSpPr>
          <p:cNvPr id="59" name="TextBox 58">
            <a:extLst>
              <a:ext uri="{FF2B5EF4-FFF2-40B4-BE49-F238E27FC236}">
                <a16:creationId xmlns:a16="http://schemas.microsoft.com/office/drawing/2014/main" id="{E18D6734-0C12-63FE-532C-0D3285D476A6}"/>
              </a:ext>
            </a:extLst>
          </p:cNvPr>
          <p:cNvSpPr txBox="1"/>
          <p:nvPr/>
        </p:nvSpPr>
        <p:spPr>
          <a:xfrm>
            <a:off x="13907496" y="1183794"/>
            <a:ext cx="4181293" cy="1323439"/>
          </a:xfrm>
          <a:prstGeom prst="rect">
            <a:avLst/>
          </a:prstGeom>
          <a:noFill/>
        </p:spPr>
        <p:txBody>
          <a:bodyPr wrap="square">
            <a:spAutoFit/>
          </a:bodyPr>
          <a:lstStyle/>
          <a:p>
            <a:pPr algn="ctr">
              <a:defRPr/>
            </a:pPr>
            <a:r>
              <a:rPr lang="en-GB" sz="4000" b="0" u="none" dirty="0">
                <a:solidFill>
                  <a:schemeClr val="bg1"/>
                </a:solidFill>
                <a:latin typeface="Lexend Light" pitchFamily="2" charset="77"/>
                <a:cs typeface="+mn-cs"/>
              </a:rPr>
              <a:t>Raindrops </a:t>
            </a:r>
            <a:r>
              <a:rPr lang="en-GB" sz="4000" b="1" u="none" dirty="0">
                <a:solidFill>
                  <a:schemeClr val="bg1"/>
                </a:solidFill>
                <a:latin typeface="Lexend Light" pitchFamily="2" charset="77"/>
                <a:cs typeface="+mn-cs"/>
              </a:rPr>
              <a:t>fall</a:t>
            </a:r>
            <a:r>
              <a:rPr lang="en-GB" sz="4000" b="0" u="none" dirty="0">
                <a:solidFill>
                  <a:schemeClr val="bg1"/>
                </a:solidFill>
                <a:latin typeface="Lexend Light" pitchFamily="2" charset="77"/>
                <a:cs typeface="+mn-cs"/>
              </a:rPr>
              <a:t> from the sky.</a:t>
            </a:r>
          </a:p>
        </p:txBody>
      </p:sp>
      <p:sp>
        <p:nvSpPr>
          <p:cNvPr id="60" name="TextBox 59">
            <a:extLst>
              <a:ext uri="{FF2B5EF4-FFF2-40B4-BE49-F238E27FC236}">
                <a16:creationId xmlns:a16="http://schemas.microsoft.com/office/drawing/2014/main" id="{DBEECAE9-0BB4-BBFC-D8F6-B11A192DB923}"/>
              </a:ext>
            </a:extLst>
          </p:cNvPr>
          <p:cNvSpPr txBox="1"/>
          <p:nvPr/>
        </p:nvSpPr>
        <p:spPr>
          <a:xfrm>
            <a:off x="14828927" y="5433431"/>
            <a:ext cx="3017249" cy="1938992"/>
          </a:xfrm>
          <a:prstGeom prst="rect">
            <a:avLst/>
          </a:prstGeom>
          <a:noFill/>
        </p:spPr>
        <p:txBody>
          <a:bodyPr wrap="square">
            <a:spAutoFit/>
          </a:bodyPr>
          <a:lstStyle/>
          <a:p>
            <a:pPr algn="ctr">
              <a:defRPr/>
            </a:pPr>
            <a:r>
              <a:rPr lang="en-GB" sz="4000" b="0" u="none" dirty="0">
                <a:solidFill>
                  <a:schemeClr val="bg1"/>
                </a:solidFill>
                <a:latin typeface="Lexend Light" pitchFamily="2" charset="77"/>
                <a:cs typeface="+mn-cs"/>
              </a:rPr>
              <a:t>Rivers flow </a:t>
            </a:r>
            <a:r>
              <a:rPr lang="en-GB" sz="4000" b="1" u="none" dirty="0">
                <a:solidFill>
                  <a:schemeClr val="bg1"/>
                </a:solidFill>
                <a:latin typeface="Lexend Light" pitchFamily="2" charset="77"/>
                <a:cs typeface="+mn-cs"/>
              </a:rPr>
              <a:t>down</a:t>
            </a:r>
            <a:r>
              <a:rPr lang="en-GB" sz="4000" b="0" u="none" dirty="0">
                <a:solidFill>
                  <a:schemeClr val="bg1"/>
                </a:solidFill>
                <a:latin typeface="Lexend Light" pitchFamily="2" charset="77"/>
                <a:cs typeface="+mn-cs"/>
              </a:rPr>
              <a:t> to the sea.</a:t>
            </a:r>
          </a:p>
        </p:txBody>
      </p:sp>
      <p:sp>
        <p:nvSpPr>
          <p:cNvPr id="61" name="Oval 60">
            <a:extLst>
              <a:ext uri="{FF2B5EF4-FFF2-40B4-BE49-F238E27FC236}">
                <a16:creationId xmlns:a16="http://schemas.microsoft.com/office/drawing/2014/main" id="{007B673F-43BA-D3B6-D125-D40678F17999}"/>
              </a:ext>
            </a:extLst>
          </p:cNvPr>
          <p:cNvSpPr>
            <a:spLocks/>
          </p:cNvSpPr>
          <p:nvPr/>
        </p:nvSpPr>
        <p:spPr>
          <a:xfrm rot="278942">
            <a:off x="5838571" y="5587849"/>
            <a:ext cx="4298211" cy="4298211"/>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GB" sz="3200" dirty="0">
                <a:solidFill>
                  <a:schemeClr val="bg1"/>
                </a:solidFill>
                <a:latin typeface="Lexend Light" pitchFamily="2" charset="77"/>
              </a:rPr>
              <a:t>To get water </a:t>
            </a:r>
            <a:r>
              <a:rPr lang="en-GB" sz="4000" b="1" dirty="0">
                <a:solidFill>
                  <a:schemeClr val="bg1"/>
                </a:solidFill>
                <a:latin typeface="Lexend Light" pitchFamily="2" charset="77"/>
              </a:rPr>
              <a:t>up</a:t>
            </a:r>
            <a:r>
              <a:rPr lang="en-GB" sz="3200" dirty="0">
                <a:solidFill>
                  <a:schemeClr val="bg1"/>
                </a:solidFill>
                <a:latin typeface="Lexend Light" pitchFamily="2" charset="77"/>
              </a:rPr>
              <a:t> to a reservoir it needs help from a pump.</a:t>
            </a:r>
          </a:p>
        </p:txBody>
      </p:sp>
    </p:spTree>
    <p:extLst>
      <p:ext uri="{BB962C8B-B14F-4D97-AF65-F5344CB8AC3E}">
        <p14:creationId xmlns:p14="http://schemas.microsoft.com/office/powerpoint/2010/main" val="28938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2000"/>
                                        <p:tgtEl>
                                          <p:spTgt spid="47"/>
                                        </p:tgtEl>
                                      </p:cBhvr>
                                    </p:animEffect>
                                  </p:childTnLst>
                                </p:cTn>
                              </p:par>
                            </p:childTnLst>
                          </p:cTn>
                        </p:par>
                        <p:par>
                          <p:cTn id="8" fill="hold">
                            <p:stCondLst>
                              <p:cond delay="2500"/>
                            </p:stCondLst>
                            <p:childTnLst>
                              <p:par>
                                <p:cTn id="9" presetID="10" presetClass="entr" presetSubtype="0"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2000"/>
                                        <p:tgtEl>
                                          <p:spTgt spid="4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3980-6DED-EAF9-AF68-18C00840231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75C8261-3FC7-7E00-BF96-2BE458655ED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 name="Round Diagonal Corner of Rectangle 1">
            <a:extLst>
              <a:ext uri="{FF2B5EF4-FFF2-40B4-BE49-F238E27FC236}">
                <a16:creationId xmlns:a16="http://schemas.microsoft.com/office/drawing/2014/main" id="{A29F6C70-7FAB-2901-921A-0393CB2B9794}"/>
              </a:ext>
              <a:ext uri="{C183D7F6-B498-43B3-948B-1728B52AA6E4}">
                <adec:decorative xmlns:adec="http://schemas.microsoft.com/office/drawing/2017/decorative" val="1"/>
              </a:ext>
            </a:extLst>
          </p:cNvPr>
          <p:cNvSpPr/>
          <p:nvPr/>
        </p:nvSpPr>
        <p:spPr>
          <a:xfrm>
            <a:off x="1295400" y="0"/>
            <a:ext cx="15621000" cy="102870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a:extLst>
              <a:ext uri="{FF2B5EF4-FFF2-40B4-BE49-F238E27FC236}">
                <a16:creationId xmlns:a16="http://schemas.microsoft.com/office/drawing/2014/main" id="{61A5EAB3-FFBD-CA67-6380-4D87F1C6537B}"/>
              </a:ext>
              <a:ext uri="{C183D7F6-B498-43B3-948B-1728B52AA6E4}">
                <adec:decorative xmlns:adec="http://schemas.microsoft.com/office/drawing/2017/decorative" val="1"/>
              </a:ext>
            </a:extLst>
          </p:cNvPr>
          <p:cNvGrpSpPr/>
          <p:nvPr/>
        </p:nvGrpSpPr>
        <p:grpSpPr>
          <a:xfrm rot="10800000">
            <a:off x="15532924" y="6565656"/>
            <a:ext cx="816758" cy="233856"/>
            <a:chOff x="7231459" y="7200900"/>
            <a:chExt cx="976699" cy="381000"/>
          </a:xfrm>
        </p:grpSpPr>
        <p:sp>
          <p:nvSpPr>
            <p:cNvPr id="36" name="Rectangle 35">
              <a:extLst>
                <a:ext uri="{FF2B5EF4-FFF2-40B4-BE49-F238E27FC236}">
                  <a16:creationId xmlns:a16="http://schemas.microsoft.com/office/drawing/2014/main" id="{052C1EAB-F6D3-BF52-8A97-46D6CD5EC8B5}"/>
                </a:ext>
              </a:extLst>
            </p:cNvPr>
            <p:cNvSpPr/>
            <p:nvPr/>
          </p:nvSpPr>
          <p:spPr>
            <a:xfrm>
              <a:off x="7239000" y="7200900"/>
              <a:ext cx="969158" cy="381000"/>
            </a:xfrm>
            <a:prstGeom prst="rect">
              <a:avLst/>
            </a:prstGeom>
            <a:solidFill>
              <a:srgbClr val="0D79A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829F956-F8B2-5BB2-9890-31BA8E6FD556}"/>
                </a:ext>
              </a:extLst>
            </p:cNvPr>
            <p:cNvSpPr/>
            <p:nvPr/>
          </p:nvSpPr>
          <p:spPr>
            <a:xfrm>
              <a:off x="7231459" y="7217833"/>
              <a:ext cx="969158" cy="347133"/>
            </a:xfrm>
            <a:prstGeom prst="rect">
              <a:avLst/>
            </a:prstGeom>
            <a:solidFill>
              <a:srgbClr val="0D79A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72D26C2A-0662-2407-83B2-82F5C5139C79}"/>
              </a:ext>
              <a:ext uri="{C183D7F6-B498-43B3-948B-1728B52AA6E4}">
                <adec:decorative xmlns:adec="http://schemas.microsoft.com/office/drawing/2017/decorative" val="1"/>
              </a:ext>
            </a:extLst>
          </p:cNvPr>
          <p:cNvGrpSpPr/>
          <p:nvPr/>
        </p:nvGrpSpPr>
        <p:grpSpPr>
          <a:xfrm>
            <a:off x="7391400" y="6569363"/>
            <a:ext cx="816758" cy="233856"/>
            <a:chOff x="7231459" y="7200900"/>
            <a:chExt cx="976699" cy="381000"/>
          </a:xfrm>
        </p:grpSpPr>
        <p:sp>
          <p:nvSpPr>
            <p:cNvPr id="32" name="Rectangle 31">
              <a:extLst>
                <a:ext uri="{FF2B5EF4-FFF2-40B4-BE49-F238E27FC236}">
                  <a16:creationId xmlns:a16="http://schemas.microsoft.com/office/drawing/2014/main" id="{57539E0F-3CCC-1F09-B6B2-27A71BB248E9}"/>
                </a:ext>
              </a:extLst>
            </p:cNvPr>
            <p:cNvSpPr/>
            <p:nvPr/>
          </p:nvSpPr>
          <p:spPr>
            <a:xfrm>
              <a:off x="7239000" y="7200900"/>
              <a:ext cx="969158" cy="381000"/>
            </a:xfrm>
            <a:prstGeom prst="rect">
              <a:avLst/>
            </a:prstGeom>
            <a:solidFill>
              <a:srgbClr val="0D79A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DFEAD52-1E98-80B0-BE37-9AC62CB132A1}"/>
                </a:ext>
              </a:extLst>
            </p:cNvPr>
            <p:cNvSpPr/>
            <p:nvPr/>
          </p:nvSpPr>
          <p:spPr>
            <a:xfrm>
              <a:off x="7231459" y="7217833"/>
              <a:ext cx="969158" cy="347133"/>
            </a:xfrm>
            <a:prstGeom prst="rect">
              <a:avLst/>
            </a:prstGeom>
            <a:solidFill>
              <a:srgbClr val="0D79A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itle 5">
            <a:extLst>
              <a:ext uri="{FF2B5EF4-FFF2-40B4-BE49-F238E27FC236}">
                <a16:creationId xmlns:a16="http://schemas.microsoft.com/office/drawing/2014/main" id="{5809818C-EFE9-0346-F7C0-A7BD0A37F6FB}"/>
              </a:ext>
            </a:extLst>
          </p:cNvPr>
          <p:cNvSpPr txBox="1">
            <a:spLocks noGrp="1"/>
          </p:cNvSpPr>
          <p:nvPr>
            <p:ph type="title" idx="4294967295"/>
          </p:nvPr>
        </p:nvSpPr>
        <p:spPr>
          <a:xfrm>
            <a:off x="2057400" y="783419"/>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6000" b="0" u="none" dirty="0">
                <a:solidFill>
                  <a:srgbClr val="0B6486"/>
                </a:solidFill>
                <a:latin typeface="Lexend Light" pitchFamily="2" charset="77"/>
              </a:rPr>
              <a:t>R</a:t>
            </a:r>
            <a:r>
              <a:rPr kumimoji="0" lang="en-GB" sz="6000" b="0" i="0" u="none" strike="noStrike" kern="0" cap="none" spc="0" normalizeH="0" baseline="0" noProof="0" dirty="0" err="1">
                <a:ln>
                  <a:noFill/>
                </a:ln>
                <a:solidFill>
                  <a:srgbClr val="0B6486"/>
                </a:solidFill>
                <a:effectLst/>
                <a:uLnTx/>
                <a:uFillTx/>
                <a:latin typeface="Lexend Light" pitchFamily="2" charset="77"/>
              </a:rPr>
              <a:t>eservoirs</a:t>
            </a:r>
            <a:endParaRPr kumimoji="0" lang="en-US" sz="6000" b="0" i="0" u="none" strike="noStrike" kern="0" cap="none" spc="0" normalizeH="0" baseline="0" noProof="0" dirty="0">
              <a:ln>
                <a:noFill/>
              </a:ln>
              <a:solidFill>
                <a:srgbClr val="0B6486"/>
              </a:solidFill>
              <a:effectLst/>
              <a:uLnTx/>
              <a:uFillTx/>
            </a:endParaRPr>
          </a:p>
        </p:txBody>
      </p:sp>
      <p:pic>
        <p:nvPicPr>
          <p:cNvPr id="10" name="water" descr="A covered reservoir with the water level falling in dry spells of weather and filling when the rain comes.">
            <a:extLst>
              <a:ext uri="{FF2B5EF4-FFF2-40B4-BE49-F238E27FC236}">
                <a16:creationId xmlns:a16="http://schemas.microsoft.com/office/drawing/2014/main" id="{8F20E469-D459-FDC1-CBE3-0FB8571CC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9582" y="4593419"/>
            <a:ext cx="7772400" cy="2756739"/>
          </a:xfrm>
          <a:prstGeom prst="rect">
            <a:avLst/>
          </a:prstGeom>
        </p:spPr>
      </p:pic>
      <p:pic>
        <p:nvPicPr>
          <p:cNvPr id="12" name="reservoir">
            <a:extLst>
              <a:ext uri="{FF2B5EF4-FFF2-40B4-BE49-F238E27FC236}">
                <a16:creationId xmlns:a16="http://schemas.microsoft.com/office/drawing/2014/main" id="{2AE0DC4A-C719-7613-079D-F7A26CED981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9582" y="4427480"/>
            <a:ext cx="7772400" cy="2756739"/>
          </a:xfrm>
          <a:prstGeom prst="rect">
            <a:avLst/>
          </a:prstGeom>
        </p:spPr>
      </p:pic>
      <p:pic>
        <p:nvPicPr>
          <p:cNvPr id="14" name="sun" descr="White cloud and sun means there is less availibility of water.">
            <a:extLst>
              <a:ext uri="{FF2B5EF4-FFF2-40B4-BE49-F238E27FC236}">
                <a16:creationId xmlns:a16="http://schemas.microsoft.com/office/drawing/2014/main" id="{2B66A46C-0336-E2BB-E754-FB2C28986B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72849" y="1181083"/>
            <a:ext cx="4997450" cy="2549306"/>
          </a:xfrm>
          <a:prstGeom prst="rect">
            <a:avLst/>
          </a:prstGeom>
        </p:spPr>
      </p:pic>
      <p:pic>
        <p:nvPicPr>
          <p:cNvPr id="16" name="raincloud" descr="A grey rain cloud means water is more plentiful.">
            <a:extLst>
              <a:ext uri="{FF2B5EF4-FFF2-40B4-BE49-F238E27FC236}">
                <a16:creationId xmlns:a16="http://schemas.microsoft.com/office/drawing/2014/main" id="{1D890031-AEDA-0393-4749-5ACCC3F7952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67600" y="571500"/>
            <a:ext cx="4240231" cy="2163033"/>
          </a:xfrm>
          <a:prstGeom prst="rect">
            <a:avLst/>
          </a:prstGeom>
        </p:spPr>
      </p:pic>
      <p:grpSp>
        <p:nvGrpSpPr>
          <p:cNvPr id="17" name="rain">
            <a:extLst>
              <a:ext uri="{FF2B5EF4-FFF2-40B4-BE49-F238E27FC236}">
                <a16:creationId xmlns:a16="http://schemas.microsoft.com/office/drawing/2014/main" id="{A749A329-2283-3E6D-225F-9B364E893582}"/>
              </a:ext>
              <a:ext uri="{C183D7F6-B498-43B3-948B-1728B52AA6E4}">
                <adec:decorative xmlns:adec="http://schemas.microsoft.com/office/drawing/2017/decorative" val="1"/>
              </a:ext>
            </a:extLst>
          </p:cNvPr>
          <p:cNvGrpSpPr/>
          <p:nvPr/>
        </p:nvGrpSpPr>
        <p:grpSpPr>
          <a:xfrm>
            <a:off x="8343368" y="2867759"/>
            <a:ext cx="2236341" cy="1615994"/>
            <a:chOff x="13433358" y="4295197"/>
            <a:chExt cx="2236341" cy="1615994"/>
          </a:xfrm>
        </p:grpSpPr>
        <p:pic>
          <p:nvPicPr>
            <p:cNvPr id="18" name="Graphic 17" descr="Water with solid fill">
              <a:extLst>
                <a:ext uri="{FF2B5EF4-FFF2-40B4-BE49-F238E27FC236}">
                  <a16:creationId xmlns:a16="http://schemas.microsoft.com/office/drawing/2014/main" id="{7809AB2B-E624-D86F-4634-07682549CC9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582833" y="4295197"/>
              <a:ext cx="675697" cy="675697"/>
            </a:xfrm>
            <a:prstGeom prst="rect">
              <a:avLst/>
            </a:prstGeom>
          </p:spPr>
        </p:pic>
        <p:pic>
          <p:nvPicPr>
            <p:cNvPr id="19" name="Graphic 18" descr="Water with solid fill">
              <a:extLst>
                <a:ext uri="{FF2B5EF4-FFF2-40B4-BE49-F238E27FC236}">
                  <a16:creationId xmlns:a16="http://schemas.microsoft.com/office/drawing/2014/main" id="{B5493AED-355D-CC37-BA01-24BF40AB19B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048094" y="4714606"/>
              <a:ext cx="675697" cy="675697"/>
            </a:xfrm>
            <a:prstGeom prst="rect">
              <a:avLst/>
            </a:prstGeom>
          </p:spPr>
        </p:pic>
        <p:pic>
          <p:nvPicPr>
            <p:cNvPr id="20" name="Graphic 19" descr="Water with solid fill">
              <a:extLst>
                <a:ext uri="{FF2B5EF4-FFF2-40B4-BE49-F238E27FC236}">
                  <a16:creationId xmlns:a16="http://schemas.microsoft.com/office/drawing/2014/main" id="{EC6191B6-13D1-EFCC-450C-075904768E6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467294" y="4332833"/>
              <a:ext cx="563865" cy="563865"/>
            </a:xfrm>
            <a:prstGeom prst="rect">
              <a:avLst/>
            </a:prstGeom>
          </p:spPr>
        </p:pic>
        <p:pic>
          <p:nvPicPr>
            <p:cNvPr id="21" name="Graphic 20" descr="Water with solid fill">
              <a:extLst>
                <a:ext uri="{FF2B5EF4-FFF2-40B4-BE49-F238E27FC236}">
                  <a16:creationId xmlns:a16="http://schemas.microsoft.com/office/drawing/2014/main" id="{AC1DE7A8-F8B9-DD6B-B903-68FB2846EE1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801070" y="5015040"/>
              <a:ext cx="537457" cy="537457"/>
            </a:xfrm>
            <a:prstGeom prst="rect">
              <a:avLst/>
            </a:prstGeom>
          </p:spPr>
        </p:pic>
        <p:pic>
          <p:nvPicPr>
            <p:cNvPr id="22" name="Graphic 21" descr="Water with solid fill">
              <a:extLst>
                <a:ext uri="{FF2B5EF4-FFF2-40B4-BE49-F238E27FC236}">
                  <a16:creationId xmlns:a16="http://schemas.microsoft.com/office/drawing/2014/main" id="{213E01E7-601C-06F8-3880-9C402224079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105834" y="4295197"/>
              <a:ext cx="563865" cy="563865"/>
            </a:xfrm>
            <a:prstGeom prst="rect">
              <a:avLst/>
            </a:prstGeom>
          </p:spPr>
        </p:pic>
        <p:pic>
          <p:nvPicPr>
            <p:cNvPr id="23" name="Graphic 22" descr="Water with solid fill">
              <a:extLst>
                <a:ext uri="{FF2B5EF4-FFF2-40B4-BE49-F238E27FC236}">
                  <a16:creationId xmlns:a16="http://schemas.microsoft.com/office/drawing/2014/main" id="{0C41D96A-4624-D0B1-A90E-B6D285C3E50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3433358" y="5112061"/>
              <a:ext cx="537457" cy="537457"/>
            </a:xfrm>
            <a:prstGeom prst="rect">
              <a:avLst/>
            </a:prstGeom>
          </p:spPr>
        </p:pic>
        <p:pic>
          <p:nvPicPr>
            <p:cNvPr id="24" name="Graphic 23" descr="Water with solid fill">
              <a:extLst>
                <a:ext uri="{FF2B5EF4-FFF2-40B4-BE49-F238E27FC236}">
                  <a16:creationId xmlns:a16="http://schemas.microsoft.com/office/drawing/2014/main" id="{DA7577F2-3F29-2611-D58E-1B9471C8EFE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427467" y="5373734"/>
              <a:ext cx="537457" cy="537457"/>
            </a:xfrm>
            <a:prstGeom prst="rect">
              <a:avLst/>
            </a:prstGeom>
          </p:spPr>
        </p:pic>
      </p:grpSp>
      <p:sp>
        <p:nvSpPr>
          <p:cNvPr id="26" name="Rectangle 25">
            <a:extLst>
              <a:ext uri="{FF2B5EF4-FFF2-40B4-BE49-F238E27FC236}">
                <a16:creationId xmlns:a16="http://schemas.microsoft.com/office/drawing/2014/main" id="{B8B0FEBD-58F1-CE9A-8F66-64381BB28EE4}"/>
              </a:ext>
              <a:ext uri="{C183D7F6-B498-43B3-948B-1728B52AA6E4}">
                <adec:decorative xmlns:adec="http://schemas.microsoft.com/office/drawing/2017/decorative" val="1"/>
              </a:ext>
            </a:extLst>
          </p:cNvPr>
          <p:cNvSpPr/>
          <p:nvPr/>
        </p:nvSpPr>
        <p:spPr>
          <a:xfrm>
            <a:off x="8001000" y="7031819"/>
            <a:ext cx="7620000" cy="1676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8495573-CC9F-7654-CECA-8E978D4DB0F5}"/>
              </a:ext>
            </a:extLst>
          </p:cNvPr>
          <p:cNvSpPr txBox="1"/>
          <p:nvPr/>
        </p:nvSpPr>
        <p:spPr>
          <a:xfrm>
            <a:off x="2057400" y="2078819"/>
            <a:ext cx="5415530" cy="8956298"/>
          </a:xfrm>
          <a:prstGeom prst="rect">
            <a:avLst/>
          </a:prstGeom>
          <a:noFill/>
        </p:spPr>
        <p:txBody>
          <a:bodyPr wrap="square" rtlCol="0">
            <a:spAutoFit/>
          </a:bodyPr>
          <a:lstStyle/>
          <a:p>
            <a:pPr algn="l" rtl="0"/>
            <a:r>
              <a:rPr lang="en-GB" sz="3200" kern="1200" dirty="0">
                <a:solidFill>
                  <a:srgbClr val="0B6486"/>
                </a:solidFill>
                <a:latin typeface="Lexend Light" pitchFamily="2" charset="77"/>
              </a:rPr>
              <a:t>A reservoir is where water is stored. </a:t>
            </a:r>
          </a:p>
          <a:p>
            <a:pPr algn="l" rtl="0"/>
            <a:endParaRPr lang="en-GB" sz="3200" kern="1200" dirty="0">
              <a:solidFill>
                <a:srgbClr val="0B6486"/>
              </a:solidFill>
              <a:latin typeface="Lexend Light" pitchFamily="2" charset="77"/>
            </a:endParaRPr>
          </a:p>
          <a:p>
            <a:pPr algn="l" rtl="0"/>
            <a:r>
              <a:rPr lang="en-GB" sz="3200" kern="1200" dirty="0">
                <a:solidFill>
                  <a:srgbClr val="0B6486"/>
                </a:solidFill>
                <a:latin typeface="Lexend Light" pitchFamily="2" charset="77"/>
              </a:rPr>
              <a:t>They are man-made structures and can be </a:t>
            </a:r>
            <a:r>
              <a:rPr lang="en-GB" sz="3200" b="1" kern="1200" dirty="0">
                <a:solidFill>
                  <a:srgbClr val="0B6486"/>
                </a:solidFill>
                <a:latin typeface="Lexend Light" pitchFamily="2" charset="77"/>
              </a:rPr>
              <a:t>open</a:t>
            </a:r>
            <a:r>
              <a:rPr lang="en-GB" sz="3200" kern="1200" dirty="0">
                <a:solidFill>
                  <a:srgbClr val="0B6486"/>
                </a:solidFill>
                <a:latin typeface="Lexend Light" pitchFamily="2" charset="77"/>
              </a:rPr>
              <a:t>, like a lake or they can be </a:t>
            </a:r>
            <a:r>
              <a:rPr lang="en-GB" sz="3200" b="1" kern="1200" dirty="0">
                <a:solidFill>
                  <a:srgbClr val="0B6486"/>
                </a:solidFill>
                <a:latin typeface="Lexend Light" pitchFamily="2" charset="77"/>
              </a:rPr>
              <a:t>covered</a:t>
            </a:r>
            <a:r>
              <a:rPr lang="en-GB" sz="3200" kern="1200" dirty="0">
                <a:solidFill>
                  <a:srgbClr val="0B6486"/>
                </a:solidFill>
                <a:latin typeface="Lexend Light" pitchFamily="2" charset="77"/>
              </a:rPr>
              <a:t> to protect the water from getting dirty.</a:t>
            </a:r>
          </a:p>
          <a:p>
            <a:pPr algn="l"/>
            <a:endParaRPr lang="en-GB" sz="3200" kern="1200" dirty="0">
              <a:solidFill>
                <a:srgbClr val="0B6486"/>
              </a:solidFill>
              <a:latin typeface="Lexend Light" pitchFamily="2" charset="77"/>
            </a:endParaRPr>
          </a:p>
          <a:p>
            <a:pPr algn="l" rtl="0"/>
            <a:r>
              <a:rPr lang="en-GB" sz="3200" kern="1200" dirty="0">
                <a:solidFill>
                  <a:srgbClr val="0B6486"/>
                </a:solidFill>
                <a:latin typeface="Lexend Light" pitchFamily="2" charset="77"/>
              </a:rPr>
              <a:t>Reservoirs are often built on </a:t>
            </a:r>
            <a:r>
              <a:rPr lang="en-GB" sz="3200" b="1" kern="1200" dirty="0">
                <a:solidFill>
                  <a:srgbClr val="0B6486"/>
                </a:solidFill>
                <a:latin typeface="Lexend Light" pitchFamily="2" charset="77"/>
              </a:rPr>
              <a:t>higher</a:t>
            </a:r>
            <a:r>
              <a:rPr lang="en-GB" sz="3200" kern="1200" dirty="0">
                <a:solidFill>
                  <a:srgbClr val="0B6486"/>
                </a:solidFill>
                <a:latin typeface="Lexend Light" pitchFamily="2" charset="77"/>
              </a:rPr>
              <a:t> ground so that gravity can help move water to next stage of the journey.</a:t>
            </a:r>
            <a:endParaRPr lang="en-US" sz="3200" dirty="0">
              <a:solidFill>
                <a:srgbClr val="0B6486"/>
              </a:solidFill>
              <a:latin typeface="Lexend Light" pitchFamily="2" charset="77"/>
            </a:endParaRPr>
          </a:p>
          <a:p>
            <a:pPr algn="l"/>
            <a:endParaRPr lang="en-GB" sz="3200" kern="1200" dirty="0">
              <a:solidFill>
                <a:srgbClr val="0B6486"/>
              </a:solidFill>
              <a:latin typeface="Lexend Medium" pitchFamily="2" charset="77"/>
            </a:endParaRPr>
          </a:p>
          <a:p>
            <a:pPr algn="l"/>
            <a:endParaRPr lang="en-US" sz="3200" dirty="0">
              <a:solidFill>
                <a:srgbClr val="0B6486"/>
              </a:solidFill>
              <a:latin typeface="Lexend Medium" pitchFamily="2" charset="77"/>
            </a:endParaRPr>
          </a:p>
          <a:p>
            <a:pPr algn="l"/>
            <a:endParaRPr lang="en-US" sz="3200" dirty="0">
              <a:solidFill>
                <a:srgbClr val="0B6486"/>
              </a:solidFill>
              <a:latin typeface="Lexend Medium" pitchFamily="2" charset="77"/>
            </a:endParaRPr>
          </a:p>
        </p:txBody>
      </p:sp>
      <p:grpSp>
        <p:nvGrpSpPr>
          <p:cNvPr id="3" name="Group 2" descr="Why do we need to store water?">
            <a:extLst>
              <a:ext uri="{FF2B5EF4-FFF2-40B4-BE49-F238E27FC236}">
                <a16:creationId xmlns:a16="http://schemas.microsoft.com/office/drawing/2014/main" id="{5537FD20-75A7-8CC0-7A6C-8B7263E89631}"/>
              </a:ext>
            </a:extLst>
          </p:cNvPr>
          <p:cNvGrpSpPr/>
          <p:nvPr/>
        </p:nvGrpSpPr>
        <p:grpSpPr>
          <a:xfrm>
            <a:off x="8131958" y="8340718"/>
            <a:ext cx="11451442" cy="1373322"/>
            <a:chOff x="8131958" y="8340718"/>
            <a:chExt cx="11451442" cy="1373322"/>
          </a:xfrm>
        </p:grpSpPr>
        <p:sp>
          <p:nvSpPr>
            <p:cNvPr id="30" name="Round Diagonal Corner of Rectangle 29">
              <a:extLst>
                <a:ext uri="{FF2B5EF4-FFF2-40B4-BE49-F238E27FC236}">
                  <a16:creationId xmlns:a16="http://schemas.microsoft.com/office/drawing/2014/main" id="{242C4D56-155F-2DB4-A5BF-FE0706C1B417}"/>
                </a:ext>
              </a:extLst>
            </p:cNvPr>
            <p:cNvSpPr/>
            <p:nvPr/>
          </p:nvSpPr>
          <p:spPr>
            <a:xfrm>
              <a:off x="8131958" y="8360581"/>
              <a:ext cx="11451442" cy="12192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l" rtl="0"/>
              <a:r>
                <a:rPr lang="en-GB" sz="3200" kern="1200" dirty="0">
                  <a:solidFill>
                    <a:schemeClr val="bg1"/>
                  </a:solidFill>
                  <a:latin typeface="Lexend Light" pitchFamily="2" charset="77"/>
                </a:rPr>
                <a:t>            Why do we need to store water?</a:t>
              </a:r>
              <a:endParaRPr lang="en-US" sz="3200" dirty="0">
                <a:solidFill>
                  <a:schemeClr val="bg1"/>
                </a:solidFill>
                <a:latin typeface="Lexend Light" pitchFamily="2" charset="77"/>
              </a:endParaRPr>
            </a:p>
          </p:txBody>
        </p:sp>
        <p:pic>
          <p:nvPicPr>
            <p:cNvPr id="38" name="Graphic 37" descr="Chat with solid fill">
              <a:extLst>
                <a:ext uri="{FF2B5EF4-FFF2-40B4-BE49-F238E27FC236}">
                  <a16:creationId xmlns:a16="http://schemas.microsoft.com/office/drawing/2014/main" id="{5614394B-E44C-8A64-110D-CFFEC4F6864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21185200">
              <a:off x="8302618" y="8340718"/>
              <a:ext cx="1373322" cy="1373322"/>
            </a:xfrm>
            <a:prstGeom prst="rect">
              <a:avLst/>
            </a:prstGeom>
          </p:spPr>
        </p:pic>
      </p:grpSp>
      <p:sp>
        <p:nvSpPr>
          <p:cNvPr id="5" name="TextBox 4">
            <a:extLst>
              <a:ext uri="{FF2B5EF4-FFF2-40B4-BE49-F238E27FC236}">
                <a16:creationId xmlns:a16="http://schemas.microsoft.com/office/drawing/2014/main" id="{242993BC-8879-C1E4-AB07-0DA5D2090CE9}"/>
              </a:ext>
            </a:extLst>
          </p:cNvPr>
          <p:cNvSpPr txBox="1"/>
          <p:nvPr/>
        </p:nvSpPr>
        <p:spPr>
          <a:xfrm>
            <a:off x="8338052" y="7184219"/>
            <a:ext cx="7194872" cy="584775"/>
          </a:xfrm>
          <a:prstGeom prst="rect">
            <a:avLst/>
          </a:prstGeom>
          <a:noFill/>
        </p:spPr>
        <p:txBody>
          <a:bodyPr wrap="square" rtlCol="0">
            <a:spAutoFit/>
          </a:bodyPr>
          <a:lstStyle/>
          <a:p>
            <a:pPr algn="ctr" rtl="0"/>
            <a:r>
              <a:rPr lang="en-GB" sz="3200" kern="1200" dirty="0">
                <a:solidFill>
                  <a:srgbClr val="0B6486"/>
                </a:solidFill>
                <a:latin typeface="Lexend Light" pitchFamily="2" charset="77"/>
              </a:rPr>
              <a:t>Water level goes up and down.</a:t>
            </a:r>
            <a:endParaRPr lang="en-US" sz="3200" dirty="0">
              <a:solidFill>
                <a:srgbClr val="0B6486"/>
              </a:solidFill>
              <a:latin typeface="Lexend Medium" pitchFamily="2" charset="77"/>
            </a:endParaRPr>
          </a:p>
        </p:txBody>
      </p:sp>
    </p:spTree>
    <p:extLst>
      <p:ext uri="{BB962C8B-B14F-4D97-AF65-F5344CB8AC3E}">
        <p14:creationId xmlns:p14="http://schemas.microsoft.com/office/powerpoint/2010/main" val="313585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fade">
                                      <p:cBhvr>
                                        <p:cTn id="7" dur="500"/>
                                        <p:tgtEl>
                                          <p:spTgt spid="28">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animEffect transition="in" filter="fade">
                                      <p:cBhvr>
                                        <p:cTn id="11" dur="500"/>
                                        <p:tgtEl>
                                          <p:spTgt spid="28">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8">
                                            <p:txEl>
                                              <p:pRg st="4" end="4"/>
                                            </p:txEl>
                                          </p:spTgt>
                                        </p:tgtEl>
                                        <p:attrNameLst>
                                          <p:attrName>style.visibility</p:attrName>
                                        </p:attrNameLst>
                                      </p:cBhvr>
                                      <p:to>
                                        <p:strVal val="visible"/>
                                      </p:to>
                                    </p:set>
                                    <p:animEffect transition="in" filter="fade">
                                      <p:cBhvr>
                                        <p:cTn id="16" dur="500"/>
                                        <p:tgtEl>
                                          <p:spTgt spid="28">
                                            <p:txEl>
                                              <p:pRg st="4" end="4"/>
                                            </p:txEl>
                                          </p:spTgt>
                                        </p:tgtEl>
                                      </p:cBhvr>
                                    </p:animEffect>
                                  </p:childTnLst>
                                </p:cTn>
                              </p:par>
                            </p:childTnLst>
                          </p:cTn>
                        </p:par>
                        <p:par>
                          <p:cTn id="17" fill="hold">
                            <p:stCondLst>
                              <p:cond delay="500"/>
                            </p:stCondLst>
                            <p:childTnLst>
                              <p:par>
                                <p:cTn id="18" presetID="10" presetClass="entr" presetSubtype="0" fill="hold" grpId="1"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par>
                          <p:cTn id="21" fill="hold">
                            <p:stCondLst>
                              <p:cond delay="1000"/>
                            </p:stCondLst>
                            <p:childTnLst>
                              <p:par>
                                <p:cTn id="22" presetID="42" presetClass="path" presetSubtype="0" accel="50000" decel="50000" autoRev="1" fill="hold" nodeType="afterEffect">
                                  <p:stCondLst>
                                    <p:cond delay="2000"/>
                                  </p:stCondLst>
                                  <p:childTnLst>
                                    <p:animMotion origin="layout" path="M -3.75E-6 -2.83951E-6 L -0.00026 0.12855 " pathEditMode="relative" rAng="0" ptsTypes="AA">
                                      <p:cBhvr>
                                        <p:cTn id="23" dur="7000" fill="hold"/>
                                        <p:tgtEl>
                                          <p:spTgt spid="10"/>
                                        </p:tgtEl>
                                        <p:attrNameLst>
                                          <p:attrName>ppt_x</p:attrName>
                                          <p:attrName>ppt_y</p:attrName>
                                        </p:attrNameLst>
                                      </p:cBhvr>
                                      <p:rCtr x="-17" y="6420"/>
                                    </p:animMotion>
                                  </p:childTnLst>
                                </p:cTn>
                              </p:par>
                              <p:par>
                                <p:cTn id="24" presetID="10" presetClass="entr" presetSubtype="0" fill="hold" nodeType="withEffect">
                                  <p:stCondLst>
                                    <p:cond delay="85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0"/>
                                        <p:tgtEl>
                                          <p:spTgt spid="16"/>
                                        </p:tgtEl>
                                      </p:cBhvr>
                                    </p:animEffect>
                                  </p:childTnLst>
                                </p:cTn>
                              </p:par>
                              <p:par>
                                <p:cTn id="27" presetID="10" presetClass="entr" presetSubtype="0" fill="hold" nodeType="withEffect">
                                  <p:stCondLst>
                                    <p:cond delay="85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bldLvl="3"/>
      <p:bldP spid="5" grpId="1"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624B-3F01-4398-F3B7-A38B5C1212FA}"/>
            </a:ext>
          </a:extLst>
        </p:cNvPr>
        <p:cNvGrpSpPr/>
        <p:nvPr/>
      </p:nvGrpSpPr>
      <p:grpSpPr>
        <a:xfrm>
          <a:off x="0" y="0"/>
          <a:ext cx="0" cy="0"/>
          <a:chOff x="0" y="0"/>
          <a:chExt cx="0" cy="0"/>
        </a:xfrm>
      </p:grpSpPr>
      <p:grpSp>
        <p:nvGrpSpPr>
          <p:cNvPr id="104" name="the journey" descr="A horizontal landscape scene showing the River Thames, Littleton Pumping Station, Queen Mary Storage Reservoir, the filtration house, the water treatment area, Kempton Pumping Station, Bishops Wood Covered Service Reservoir and the City of London">
            <a:extLst>
              <a:ext uri="{FF2B5EF4-FFF2-40B4-BE49-F238E27FC236}">
                <a16:creationId xmlns:a16="http://schemas.microsoft.com/office/drawing/2014/main" id="{BEA3ED1E-5080-79C1-FB91-BE84145508F7}"/>
              </a:ext>
            </a:extLst>
          </p:cNvPr>
          <p:cNvGrpSpPr>
            <a:grpSpLocks noGrp="1" noUngrp="1" noRot="1" noMove="1" noResize="1"/>
          </p:cNvGrpSpPr>
          <p:nvPr/>
        </p:nvGrpSpPr>
        <p:grpSpPr>
          <a:xfrm>
            <a:off x="16857" y="2095500"/>
            <a:ext cx="27210918" cy="7220129"/>
            <a:chOff x="-152400" y="2114371"/>
            <a:chExt cx="27210918" cy="7220129"/>
          </a:xfrm>
        </p:grpSpPr>
        <p:pic>
          <p:nvPicPr>
            <p:cNvPr id="4" name="Graphic 3">
              <a:extLst>
                <a:ext uri="{FF2B5EF4-FFF2-40B4-BE49-F238E27FC236}">
                  <a16:creationId xmlns:a16="http://schemas.microsoft.com/office/drawing/2014/main" id="{F4643AEA-4B4F-3824-DA77-3246A2AEBE1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152400" y="4101631"/>
              <a:ext cx="27210918" cy="5232869"/>
            </a:xfrm>
            <a:prstGeom prst="rect">
              <a:avLst/>
            </a:prstGeom>
            <a:solidFill>
              <a:srgbClr val="0B6486"/>
            </a:solidFill>
          </p:spPr>
        </p:pic>
        <p:grpSp>
          <p:nvGrpSpPr>
            <p:cNvPr id="79" name="river thames">
              <a:extLst>
                <a:ext uri="{FF2B5EF4-FFF2-40B4-BE49-F238E27FC236}">
                  <a16:creationId xmlns:a16="http://schemas.microsoft.com/office/drawing/2014/main" id="{965B37EA-EDE0-7F77-894C-B5BCE268E0A7}"/>
                </a:ext>
              </a:extLst>
            </p:cNvPr>
            <p:cNvGrpSpPr>
              <a:grpSpLocks noGrp="1" noUngrp="1" noRot="1" noMove="1" noResize="1"/>
            </p:cNvGrpSpPr>
            <p:nvPr/>
          </p:nvGrpSpPr>
          <p:grpSpPr>
            <a:xfrm>
              <a:off x="519132" y="2779096"/>
              <a:ext cx="1066800" cy="1702728"/>
              <a:chOff x="519132" y="2779096"/>
              <a:chExt cx="1066800" cy="1702728"/>
            </a:xfrm>
          </p:grpSpPr>
          <p:pic>
            <p:nvPicPr>
              <p:cNvPr id="18" name="Graphic 17" descr="Arrow Right with solid fill">
                <a:extLst>
                  <a:ext uri="{FF2B5EF4-FFF2-40B4-BE49-F238E27FC236}">
                    <a16:creationId xmlns:a16="http://schemas.microsoft.com/office/drawing/2014/main" id="{516BBDD1-243C-F66F-BE97-1E12C3E7FF1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544701" y="3516793"/>
                <a:ext cx="1015662" cy="914400"/>
              </a:xfrm>
              <a:prstGeom prst="rect">
                <a:avLst/>
              </a:prstGeom>
            </p:spPr>
          </p:pic>
          <p:sp>
            <p:nvSpPr>
              <p:cNvPr id="19" name="TextBox 18">
                <a:extLst>
                  <a:ext uri="{FF2B5EF4-FFF2-40B4-BE49-F238E27FC236}">
                    <a16:creationId xmlns:a16="http://schemas.microsoft.com/office/drawing/2014/main" id="{E92F19CE-45D5-3799-07A3-3B2E65B0AABE}"/>
                  </a:ext>
                </a:extLst>
              </p:cNvPr>
              <p:cNvSpPr txBox="1">
                <a:spLocks noGrp="1" noRot="1" noMove="1" noResize="1" noEditPoints="1" noAdjustHandles="1" noChangeArrowheads="1" noChangeShapeType="1"/>
              </p:cNvSpPr>
              <p:nvPr/>
            </p:nvSpPr>
            <p:spPr>
              <a:xfrm>
                <a:off x="519132" y="2779096"/>
                <a:ext cx="1066800" cy="584775"/>
              </a:xfrm>
              <a:prstGeom prst="rect">
                <a:avLst/>
              </a:prstGeom>
              <a:noFill/>
            </p:spPr>
            <p:txBody>
              <a:bodyPr wrap="square" rtlCol="0">
                <a:spAutoFit/>
              </a:bodyPr>
              <a:lstStyle/>
              <a:p>
                <a:pPr algn="ctr"/>
                <a:r>
                  <a:rPr lang="en-US" sz="1600" dirty="0">
                    <a:latin typeface="Lexend Medium" pitchFamily="2" charset="77"/>
                  </a:rPr>
                  <a:t>River</a:t>
                </a:r>
              </a:p>
              <a:p>
                <a:pPr algn="ctr"/>
                <a:r>
                  <a:rPr lang="en-US" sz="1600" dirty="0">
                    <a:latin typeface="Lexend Medium" pitchFamily="2" charset="77"/>
                  </a:rPr>
                  <a:t>Thames</a:t>
                </a:r>
              </a:p>
            </p:txBody>
          </p:sp>
        </p:grpSp>
        <p:grpSp>
          <p:nvGrpSpPr>
            <p:cNvPr id="80" name="littleton pumping station">
              <a:extLst>
                <a:ext uri="{FF2B5EF4-FFF2-40B4-BE49-F238E27FC236}">
                  <a16:creationId xmlns:a16="http://schemas.microsoft.com/office/drawing/2014/main" id="{487C071E-6645-8150-FCE0-94144ECAD1B4}"/>
                </a:ext>
              </a:extLst>
            </p:cNvPr>
            <p:cNvGrpSpPr>
              <a:grpSpLocks noGrp="1" noUngrp="1" noRot="1" noMove="1" noResize="1"/>
            </p:cNvGrpSpPr>
            <p:nvPr/>
          </p:nvGrpSpPr>
          <p:grpSpPr>
            <a:xfrm>
              <a:off x="1995546" y="2502097"/>
              <a:ext cx="1412836" cy="1977091"/>
              <a:chOff x="1995546" y="2502097"/>
              <a:chExt cx="1412836" cy="1977091"/>
            </a:xfrm>
          </p:grpSpPr>
          <p:sp>
            <p:nvSpPr>
              <p:cNvPr id="20" name="TextBox 19">
                <a:extLst>
                  <a:ext uri="{FF2B5EF4-FFF2-40B4-BE49-F238E27FC236}">
                    <a16:creationId xmlns:a16="http://schemas.microsoft.com/office/drawing/2014/main" id="{8A80B7A6-6B2C-501C-5A13-770FBFBD2423}"/>
                  </a:ext>
                </a:extLst>
              </p:cNvPr>
              <p:cNvSpPr txBox="1">
                <a:spLocks noGrp="1" noRot="1" noMove="1" noResize="1" noEditPoints="1" noAdjustHandles="1" noChangeArrowheads="1" noChangeShapeType="1"/>
              </p:cNvSpPr>
              <p:nvPr/>
            </p:nvSpPr>
            <p:spPr>
              <a:xfrm>
                <a:off x="1995546" y="2502097"/>
                <a:ext cx="1412836" cy="830997"/>
              </a:xfrm>
              <a:prstGeom prst="rect">
                <a:avLst/>
              </a:prstGeom>
              <a:noFill/>
            </p:spPr>
            <p:txBody>
              <a:bodyPr wrap="square" rtlCol="0">
                <a:spAutoFit/>
              </a:bodyPr>
              <a:lstStyle/>
              <a:p>
                <a:pPr algn="ctr"/>
                <a:r>
                  <a:rPr lang="en-GB" sz="1600" kern="1200" dirty="0">
                    <a:solidFill>
                      <a:schemeClr val="tx1"/>
                    </a:solidFill>
                    <a:latin typeface="Lexend Medium" pitchFamily="2" charset="77"/>
                  </a:rPr>
                  <a:t>Littleton Pumping Station </a:t>
                </a:r>
                <a:endParaRPr lang="en-US" sz="1600" dirty="0">
                  <a:latin typeface="Lexend Medium" pitchFamily="2" charset="77"/>
                </a:endParaRPr>
              </a:p>
            </p:txBody>
          </p:sp>
          <p:pic>
            <p:nvPicPr>
              <p:cNvPr id="21" name="Graphic 20" descr="Arrow Right with solid fill">
                <a:extLst>
                  <a:ext uri="{FF2B5EF4-FFF2-40B4-BE49-F238E27FC236}">
                    <a16:creationId xmlns:a16="http://schemas.microsoft.com/office/drawing/2014/main" id="{B34AFEA2-C5DD-4579-F320-C38C453CCA9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2194133" y="3514157"/>
                <a:ext cx="1015662" cy="914400"/>
              </a:xfrm>
              <a:prstGeom prst="rect">
                <a:avLst/>
              </a:prstGeom>
            </p:spPr>
          </p:pic>
        </p:grpSp>
        <p:grpSp>
          <p:nvGrpSpPr>
            <p:cNvPr id="81" name="Queen Mary Reservoir">
              <a:extLst>
                <a:ext uri="{FF2B5EF4-FFF2-40B4-BE49-F238E27FC236}">
                  <a16:creationId xmlns:a16="http://schemas.microsoft.com/office/drawing/2014/main" id="{F506B40B-5EA9-5525-3A30-887C180B8984}"/>
                </a:ext>
              </a:extLst>
            </p:cNvPr>
            <p:cNvGrpSpPr>
              <a:grpSpLocks noGrp="1" noUngrp="1" noRot="1" noMove="1" noResize="1"/>
            </p:cNvGrpSpPr>
            <p:nvPr/>
          </p:nvGrpSpPr>
          <p:grpSpPr>
            <a:xfrm>
              <a:off x="6238091" y="2640596"/>
              <a:ext cx="2001818" cy="1968866"/>
              <a:chOff x="6238091" y="2640596"/>
              <a:chExt cx="2001818" cy="1968866"/>
            </a:xfrm>
          </p:grpSpPr>
          <p:pic>
            <p:nvPicPr>
              <p:cNvPr id="22" name="Graphic 21" descr="Arrow Right with solid fill">
                <a:extLst>
                  <a:ext uri="{FF2B5EF4-FFF2-40B4-BE49-F238E27FC236}">
                    <a16:creationId xmlns:a16="http://schemas.microsoft.com/office/drawing/2014/main" id="{8D2BFFC7-BEB7-7D20-BEFA-B86B4C01697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6731169" y="3644431"/>
                <a:ext cx="1015662" cy="914400"/>
              </a:xfrm>
              <a:prstGeom prst="rect">
                <a:avLst/>
              </a:prstGeom>
            </p:spPr>
          </p:pic>
          <p:sp>
            <p:nvSpPr>
              <p:cNvPr id="23" name="TextBox 22">
                <a:extLst>
                  <a:ext uri="{FF2B5EF4-FFF2-40B4-BE49-F238E27FC236}">
                    <a16:creationId xmlns:a16="http://schemas.microsoft.com/office/drawing/2014/main" id="{D4A28171-51C3-4AF6-B215-5510DD63AD82}"/>
                  </a:ext>
                </a:extLst>
              </p:cNvPr>
              <p:cNvSpPr txBox="1">
                <a:spLocks noGrp="1" noRot="1" noMove="1" noResize="1" noEditPoints="1" noAdjustHandles="1" noChangeArrowheads="1" noChangeShapeType="1"/>
              </p:cNvSpPr>
              <p:nvPr/>
            </p:nvSpPr>
            <p:spPr>
              <a:xfrm>
                <a:off x="6238091" y="2640596"/>
                <a:ext cx="2001818" cy="830997"/>
              </a:xfrm>
              <a:prstGeom prst="rect">
                <a:avLst/>
              </a:prstGeom>
              <a:noFill/>
            </p:spPr>
            <p:txBody>
              <a:bodyPr wrap="square" rtlCol="0">
                <a:spAutoFit/>
              </a:bodyPr>
              <a:lstStyle/>
              <a:p>
                <a:pPr algn="ctr"/>
                <a:r>
                  <a:rPr lang="en-GB" sz="1600" kern="1200" dirty="0">
                    <a:solidFill>
                      <a:schemeClr val="tx1"/>
                    </a:solidFill>
                    <a:latin typeface="Lexend Medium" pitchFamily="2" charset="77"/>
                  </a:rPr>
                  <a:t>Queen Mary Storage </a:t>
                </a:r>
              </a:p>
              <a:p>
                <a:pPr algn="ctr"/>
                <a:r>
                  <a:rPr lang="en-GB" sz="1600" kern="1200" dirty="0">
                    <a:solidFill>
                      <a:schemeClr val="tx1"/>
                    </a:solidFill>
                    <a:latin typeface="Lexend Medium" pitchFamily="2" charset="77"/>
                  </a:rPr>
                  <a:t>Reservoir</a:t>
                </a:r>
                <a:endParaRPr lang="en-US" sz="1600" dirty="0">
                  <a:latin typeface="Lexend Medium" pitchFamily="2" charset="77"/>
                </a:endParaRPr>
              </a:p>
            </p:txBody>
          </p:sp>
        </p:grpSp>
        <p:grpSp>
          <p:nvGrpSpPr>
            <p:cNvPr id="82" name="Primary Filter House">
              <a:extLst>
                <a:ext uri="{FF2B5EF4-FFF2-40B4-BE49-F238E27FC236}">
                  <a16:creationId xmlns:a16="http://schemas.microsoft.com/office/drawing/2014/main" id="{A0BD2085-B95C-0B93-B9BF-FEF4775DCFE6}"/>
                </a:ext>
              </a:extLst>
            </p:cNvPr>
            <p:cNvGrpSpPr>
              <a:grpSpLocks noGrp="1" noUngrp="1" noRot="1" noMove="1" noResize="1"/>
            </p:cNvGrpSpPr>
            <p:nvPr/>
          </p:nvGrpSpPr>
          <p:grpSpPr>
            <a:xfrm>
              <a:off x="11610191" y="2862747"/>
              <a:ext cx="2001818" cy="1716841"/>
              <a:chOff x="11610191" y="2862747"/>
              <a:chExt cx="2001818" cy="1716841"/>
            </a:xfrm>
          </p:grpSpPr>
          <p:pic>
            <p:nvPicPr>
              <p:cNvPr id="25" name="Graphic 24" descr="Arrow Right with solid fill">
                <a:extLst>
                  <a:ext uri="{FF2B5EF4-FFF2-40B4-BE49-F238E27FC236}">
                    <a16:creationId xmlns:a16="http://schemas.microsoft.com/office/drawing/2014/main" id="{393BEFFE-1C8C-898D-719A-1702F5B65FB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12103269" y="3614557"/>
                <a:ext cx="1015662" cy="914400"/>
              </a:xfrm>
              <a:prstGeom prst="rect">
                <a:avLst/>
              </a:prstGeom>
            </p:spPr>
          </p:pic>
          <p:sp>
            <p:nvSpPr>
              <p:cNvPr id="26" name="TextBox 25">
                <a:extLst>
                  <a:ext uri="{FF2B5EF4-FFF2-40B4-BE49-F238E27FC236}">
                    <a16:creationId xmlns:a16="http://schemas.microsoft.com/office/drawing/2014/main" id="{C7379102-3B18-0716-67CE-B3A45B832DA8}"/>
                  </a:ext>
                </a:extLst>
              </p:cNvPr>
              <p:cNvSpPr txBox="1">
                <a:spLocks noGrp="1" noRot="1" noMove="1" noResize="1" noEditPoints="1" noAdjustHandles="1" noChangeArrowheads="1" noChangeShapeType="1"/>
              </p:cNvSpPr>
              <p:nvPr/>
            </p:nvSpPr>
            <p:spPr>
              <a:xfrm>
                <a:off x="11610191" y="2862747"/>
                <a:ext cx="2001818" cy="369332"/>
              </a:xfrm>
              <a:prstGeom prst="rect">
                <a:avLst/>
              </a:prstGeom>
              <a:noFill/>
            </p:spPr>
            <p:txBody>
              <a:bodyPr wrap="square" rtlCol="0">
                <a:spAutoFit/>
              </a:bodyPr>
              <a:lstStyle/>
              <a:p>
                <a:pPr algn="ctr"/>
                <a:r>
                  <a:rPr lang="en-GB" sz="1800" kern="1200" dirty="0">
                    <a:solidFill>
                      <a:schemeClr val="tx1"/>
                    </a:solidFill>
                    <a:latin typeface="Lexend Medium" pitchFamily="2" charset="77"/>
                  </a:rPr>
                  <a:t>Filtration</a:t>
                </a:r>
                <a:endParaRPr lang="en-US" dirty="0">
                  <a:latin typeface="Lexend Medium" pitchFamily="2" charset="77"/>
                </a:endParaRPr>
              </a:p>
            </p:txBody>
          </p:sp>
        </p:grpSp>
        <p:grpSp>
          <p:nvGrpSpPr>
            <p:cNvPr id="83" name="water Treatment">
              <a:extLst>
                <a:ext uri="{FF2B5EF4-FFF2-40B4-BE49-F238E27FC236}">
                  <a16:creationId xmlns:a16="http://schemas.microsoft.com/office/drawing/2014/main" id="{76BDC93D-E905-F59D-7BC0-F79F35044D88}"/>
                </a:ext>
              </a:extLst>
            </p:cNvPr>
            <p:cNvGrpSpPr>
              <a:grpSpLocks noGrp="1" noUngrp="1" noRot="1" noMove="1" noResize="1"/>
            </p:cNvGrpSpPr>
            <p:nvPr/>
          </p:nvGrpSpPr>
          <p:grpSpPr>
            <a:xfrm>
              <a:off x="13754511" y="2813082"/>
              <a:ext cx="2001818" cy="1711658"/>
              <a:chOff x="13754511" y="2813082"/>
              <a:chExt cx="2001818" cy="1711658"/>
            </a:xfrm>
          </p:grpSpPr>
          <p:sp>
            <p:nvSpPr>
              <p:cNvPr id="29" name="TextBox 28">
                <a:extLst>
                  <a:ext uri="{FF2B5EF4-FFF2-40B4-BE49-F238E27FC236}">
                    <a16:creationId xmlns:a16="http://schemas.microsoft.com/office/drawing/2014/main" id="{F12AA298-DE86-95E6-827E-FCEE34FE4819}"/>
                  </a:ext>
                </a:extLst>
              </p:cNvPr>
              <p:cNvSpPr txBox="1">
                <a:spLocks noGrp="1" noRot="1" noMove="1" noResize="1" noEditPoints="1" noAdjustHandles="1" noChangeArrowheads="1" noChangeShapeType="1"/>
              </p:cNvSpPr>
              <p:nvPr/>
            </p:nvSpPr>
            <p:spPr>
              <a:xfrm>
                <a:off x="13754511" y="2813082"/>
                <a:ext cx="2001818" cy="584775"/>
              </a:xfrm>
              <a:prstGeom prst="rect">
                <a:avLst/>
              </a:prstGeom>
              <a:noFill/>
            </p:spPr>
            <p:txBody>
              <a:bodyPr wrap="square" rtlCol="0">
                <a:spAutoFit/>
              </a:bodyPr>
              <a:lstStyle/>
              <a:p>
                <a:pPr algn="ctr"/>
                <a:r>
                  <a:rPr lang="en-GB" sz="1600" kern="1200" dirty="0">
                    <a:solidFill>
                      <a:schemeClr val="tx1"/>
                    </a:solidFill>
                    <a:latin typeface="Lexend Medium" pitchFamily="2" charset="77"/>
                  </a:rPr>
                  <a:t>Water </a:t>
                </a:r>
              </a:p>
              <a:p>
                <a:pPr algn="ctr"/>
                <a:r>
                  <a:rPr lang="en-GB" sz="1600" kern="1200" dirty="0">
                    <a:solidFill>
                      <a:schemeClr val="tx1"/>
                    </a:solidFill>
                    <a:latin typeface="Lexend Medium" pitchFamily="2" charset="77"/>
                  </a:rPr>
                  <a:t>treatment</a:t>
                </a:r>
                <a:endParaRPr lang="en-US" sz="1600" dirty="0">
                  <a:latin typeface="Lexend Medium" pitchFamily="2" charset="77"/>
                </a:endParaRPr>
              </a:p>
            </p:txBody>
          </p:sp>
          <p:pic>
            <p:nvPicPr>
              <p:cNvPr id="30" name="Graphic 29" descr="Arrow Right with solid fill">
                <a:extLst>
                  <a:ext uri="{FF2B5EF4-FFF2-40B4-BE49-F238E27FC236}">
                    <a16:creationId xmlns:a16="http://schemas.microsoft.com/office/drawing/2014/main" id="{25E07BBF-677B-1D9B-8C1C-5AC4F527EC1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14390092" y="3559709"/>
                <a:ext cx="1015662" cy="914400"/>
              </a:xfrm>
              <a:prstGeom prst="rect">
                <a:avLst/>
              </a:prstGeom>
            </p:spPr>
          </p:pic>
        </p:grpSp>
        <p:grpSp>
          <p:nvGrpSpPr>
            <p:cNvPr id="84" name="Kempton Pumping House">
              <a:extLst>
                <a:ext uri="{FF2B5EF4-FFF2-40B4-BE49-F238E27FC236}">
                  <a16:creationId xmlns:a16="http://schemas.microsoft.com/office/drawing/2014/main" id="{D091BADB-5135-C182-132C-002736D42852}"/>
                </a:ext>
              </a:extLst>
            </p:cNvPr>
            <p:cNvGrpSpPr>
              <a:grpSpLocks noGrp="1" noUngrp="1" noRot="1" noMove="1" noResize="1"/>
            </p:cNvGrpSpPr>
            <p:nvPr/>
          </p:nvGrpSpPr>
          <p:grpSpPr>
            <a:xfrm>
              <a:off x="15898832" y="2502096"/>
              <a:ext cx="1412836" cy="2077492"/>
              <a:chOff x="15898832" y="2502096"/>
              <a:chExt cx="1412836" cy="2077492"/>
            </a:xfrm>
          </p:grpSpPr>
          <p:sp>
            <p:nvSpPr>
              <p:cNvPr id="27" name="TextBox 26">
                <a:extLst>
                  <a:ext uri="{FF2B5EF4-FFF2-40B4-BE49-F238E27FC236}">
                    <a16:creationId xmlns:a16="http://schemas.microsoft.com/office/drawing/2014/main" id="{C32F2E76-4DED-E820-4E77-B5A0337BFAB4}"/>
                  </a:ext>
                </a:extLst>
              </p:cNvPr>
              <p:cNvSpPr txBox="1">
                <a:spLocks noGrp="1" noRot="1" noMove="1" noResize="1" noEditPoints="1" noAdjustHandles="1" noChangeArrowheads="1" noChangeShapeType="1"/>
              </p:cNvSpPr>
              <p:nvPr/>
            </p:nvSpPr>
            <p:spPr>
              <a:xfrm>
                <a:off x="15898832" y="2502096"/>
                <a:ext cx="1412836" cy="830997"/>
              </a:xfrm>
              <a:prstGeom prst="rect">
                <a:avLst/>
              </a:prstGeom>
              <a:noFill/>
            </p:spPr>
            <p:txBody>
              <a:bodyPr wrap="square" rtlCol="0">
                <a:spAutoFit/>
              </a:bodyPr>
              <a:lstStyle/>
              <a:p>
                <a:pPr algn="ctr"/>
                <a:r>
                  <a:rPr lang="en-GB" sz="1600" kern="1200" dirty="0">
                    <a:solidFill>
                      <a:schemeClr val="tx1"/>
                    </a:solidFill>
                    <a:latin typeface="Lexend Medium" pitchFamily="2" charset="77"/>
                  </a:rPr>
                  <a:t>Kempton Park Waterworks </a:t>
                </a:r>
                <a:endParaRPr lang="en-US" sz="1600" dirty="0">
                  <a:latin typeface="Lexend Medium" pitchFamily="2" charset="77"/>
                </a:endParaRPr>
              </a:p>
            </p:txBody>
          </p:sp>
          <p:pic>
            <p:nvPicPr>
              <p:cNvPr id="31" name="Graphic 30" descr="Arrow Right with solid fill">
                <a:extLst>
                  <a:ext uri="{FF2B5EF4-FFF2-40B4-BE49-F238E27FC236}">
                    <a16:creationId xmlns:a16="http://schemas.microsoft.com/office/drawing/2014/main" id="{AEF2D56B-F8A3-B892-586A-3D91379B85B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16133206" y="3614557"/>
                <a:ext cx="1015662" cy="914400"/>
              </a:xfrm>
              <a:prstGeom prst="rect">
                <a:avLst/>
              </a:prstGeom>
            </p:spPr>
          </p:pic>
        </p:grpSp>
        <p:pic>
          <p:nvPicPr>
            <p:cNvPr id="32" name="Graphic 31" descr="Arrow Right with solid fill">
              <a:extLst>
                <a:ext uri="{FF2B5EF4-FFF2-40B4-BE49-F238E27FC236}">
                  <a16:creationId xmlns:a16="http://schemas.microsoft.com/office/drawing/2014/main" id="{CF309229-DB8F-6FB9-54CF-F05897178F3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21763187" y="3476057"/>
              <a:ext cx="1015662" cy="914400"/>
            </a:xfrm>
            <a:prstGeom prst="rect">
              <a:avLst/>
            </a:prstGeom>
          </p:spPr>
        </p:pic>
        <p:sp>
          <p:nvSpPr>
            <p:cNvPr id="33" name="TextBox 32">
              <a:extLst>
                <a:ext uri="{FF2B5EF4-FFF2-40B4-BE49-F238E27FC236}">
                  <a16:creationId xmlns:a16="http://schemas.microsoft.com/office/drawing/2014/main" id="{2D3F06AF-88DD-10A9-AA9C-25E8E789CE0F}"/>
                </a:ext>
              </a:extLst>
            </p:cNvPr>
            <p:cNvSpPr txBox="1">
              <a:spLocks noGrp="1" noRot="1" noMove="1" noResize="1" noEditPoints="1" noAdjustHandles="1" noChangeArrowheads="1" noChangeShapeType="1"/>
            </p:cNvSpPr>
            <p:nvPr/>
          </p:nvSpPr>
          <p:spPr>
            <a:xfrm>
              <a:off x="21239182" y="2114371"/>
              <a:ext cx="2001818" cy="1323439"/>
            </a:xfrm>
            <a:prstGeom prst="rect">
              <a:avLst/>
            </a:prstGeom>
            <a:noFill/>
          </p:spPr>
          <p:txBody>
            <a:bodyPr wrap="square" rtlCol="0">
              <a:spAutoFit/>
            </a:bodyPr>
            <a:lstStyle/>
            <a:p>
              <a:pPr algn="ctr"/>
              <a:r>
                <a:rPr lang="en-GB" sz="1600" kern="1200" dirty="0">
                  <a:solidFill>
                    <a:schemeClr val="tx1"/>
                  </a:solidFill>
                  <a:latin typeface="Lexend Medium" pitchFamily="2" charset="77"/>
                </a:rPr>
                <a:t>Bishops </a:t>
              </a:r>
            </a:p>
            <a:p>
              <a:pPr algn="ctr"/>
              <a:r>
                <a:rPr lang="en-GB" sz="1600" kern="1200" dirty="0">
                  <a:solidFill>
                    <a:schemeClr val="tx1"/>
                  </a:solidFill>
                  <a:latin typeface="Lexend Medium" pitchFamily="2" charset="77"/>
                </a:rPr>
                <a:t>Wood </a:t>
              </a:r>
            </a:p>
            <a:p>
              <a:pPr algn="ctr"/>
              <a:r>
                <a:rPr lang="en-GB" sz="1600" kern="1200" dirty="0">
                  <a:solidFill>
                    <a:schemeClr val="tx1"/>
                  </a:solidFill>
                  <a:latin typeface="Lexend Medium" pitchFamily="2" charset="77"/>
                </a:rPr>
                <a:t>Covered </a:t>
              </a:r>
            </a:p>
            <a:p>
              <a:pPr algn="ctr"/>
              <a:r>
                <a:rPr lang="en-GB" sz="1600" kern="1200" dirty="0">
                  <a:solidFill>
                    <a:schemeClr val="tx1"/>
                  </a:solidFill>
                  <a:latin typeface="Lexend Medium" pitchFamily="2" charset="77"/>
                </a:rPr>
                <a:t>Service </a:t>
              </a:r>
            </a:p>
            <a:p>
              <a:pPr algn="ctr"/>
              <a:r>
                <a:rPr lang="en-GB" sz="1600" kern="1200" dirty="0">
                  <a:solidFill>
                    <a:schemeClr val="tx1"/>
                  </a:solidFill>
                  <a:latin typeface="Lexend Medium" pitchFamily="2" charset="77"/>
                </a:rPr>
                <a:t>Reservoir</a:t>
              </a:r>
              <a:endParaRPr lang="en-US" sz="1600" dirty="0">
                <a:latin typeface="Lexend Medium" pitchFamily="2" charset="77"/>
              </a:endParaRPr>
            </a:p>
          </p:txBody>
        </p:sp>
        <p:sp>
          <p:nvSpPr>
            <p:cNvPr id="34" name="TextBox 33">
              <a:extLst>
                <a:ext uri="{FF2B5EF4-FFF2-40B4-BE49-F238E27FC236}">
                  <a16:creationId xmlns:a16="http://schemas.microsoft.com/office/drawing/2014/main" id="{772491F4-88EE-47DD-67F0-49F0B732D44D}"/>
                </a:ext>
              </a:extLst>
            </p:cNvPr>
            <p:cNvSpPr txBox="1">
              <a:spLocks noGrp="1" noRot="1" noMove="1" noResize="1" noEditPoints="1" noAdjustHandles="1" noChangeArrowheads="1" noChangeShapeType="1"/>
            </p:cNvSpPr>
            <p:nvPr/>
          </p:nvSpPr>
          <p:spPr>
            <a:xfrm>
              <a:off x="24512568" y="2732929"/>
              <a:ext cx="2001818" cy="369332"/>
            </a:xfrm>
            <a:prstGeom prst="rect">
              <a:avLst/>
            </a:prstGeom>
            <a:noFill/>
          </p:spPr>
          <p:txBody>
            <a:bodyPr wrap="square" rtlCol="0">
              <a:spAutoFit/>
            </a:bodyPr>
            <a:lstStyle/>
            <a:p>
              <a:pPr algn="ctr"/>
              <a:r>
                <a:rPr lang="en-GB" kern="1200" dirty="0">
                  <a:solidFill>
                    <a:schemeClr val="tx1"/>
                  </a:solidFill>
                  <a:latin typeface="Lexend Medium" pitchFamily="2" charset="77"/>
                </a:rPr>
                <a:t>London</a:t>
              </a:r>
              <a:endParaRPr lang="en-US" dirty="0">
                <a:latin typeface="Lexend Medium" pitchFamily="2" charset="77"/>
              </a:endParaRPr>
            </a:p>
          </p:txBody>
        </p:sp>
        <p:pic>
          <p:nvPicPr>
            <p:cNvPr id="35" name="Graphic 34" descr="Arrow Right with solid fill">
              <a:extLst>
                <a:ext uri="{FF2B5EF4-FFF2-40B4-BE49-F238E27FC236}">
                  <a16:creationId xmlns:a16="http://schemas.microsoft.com/office/drawing/2014/main" id="{AFD89DD7-3196-0E66-8E8C-8C101531967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rot="5400000">
              <a:off x="25005646" y="3408704"/>
              <a:ext cx="1015662" cy="914400"/>
            </a:xfrm>
            <a:prstGeom prst="rect">
              <a:avLst/>
            </a:prstGeom>
          </p:spPr>
        </p:pic>
      </p:grpSp>
      <p:sp>
        <p:nvSpPr>
          <p:cNvPr id="2" name="Title 1">
            <a:extLst>
              <a:ext uri="{FF2B5EF4-FFF2-40B4-BE49-F238E27FC236}">
                <a16:creationId xmlns:a16="http://schemas.microsoft.com/office/drawing/2014/main" id="{983A8958-DEB4-0163-8CE8-08667CF03B1B}"/>
              </a:ext>
            </a:extLst>
          </p:cNvPr>
          <p:cNvSpPr txBox="1">
            <a:spLocks noGrp="1"/>
          </p:cNvSpPr>
          <p:nvPr>
            <p:ph type="title" idx="4294967295"/>
          </p:nvPr>
        </p:nvSpPr>
        <p:spPr>
          <a:xfrm>
            <a:off x="793107" y="606824"/>
            <a:ext cx="17494893"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rgbClr val="0B6486"/>
                </a:solidFill>
                <a:effectLst/>
                <a:uLnTx/>
                <a:uFillTx/>
                <a:latin typeface="Lexend Light" pitchFamily="2" charset="77"/>
              </a:rPr>
              <a:t>Water’s journey to London taps</a:t>
            </a:r>
            <a:endParaRPr kumimoji="0" lang="en-US" sz="6000" b="0" i="0" u="none" strike="noStrike" kern="0" cap="none" spc="0" normalizeH="0" baseline="0" noProof="0" dirty="0">
              <a:ln>
                <a:noFill/>
              </a:ln>
              <a:solidFill>
                <a:srgbClr val="0B6486"/>
              </a:solidFill>
              <a:effectLst/>
              <a:uLnTx/>
              <a:uFillTx/>
            </a:endParaRPr>
          </a:p>
        </p:txBody>
      </p:sp>
      <p:pic>
        <p:nvPicPr>
          <p:cNvPr id="106" name="arrow 1" descr="Arrow Right with solid fill">
            <a:extLst>
              <a:ext uri="{FF2B5EF4-FFF2-40B4-BE49-F238E27FC236}">
                <a16:creationId xmlns:a16="http://schemas.microsoft.com/office/drawing/2014/main" id="{2A16DE2B-CA4B-51B8-D12C-D446502EDB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4400" y="5952352"/>
            <a:ext cx="720000" cy="648216"/>
          </a:xfrm>
          <a:prstGeom prst="rect">
            <a:avLst/>
          </a:prstGeom>
        </p:spPr>
      </p:pic>
      <p:grpSp>
        <p:nvGrpSpPr>
          <p:cNvPr id="39" name="Step 1" descr="Step 1: Water is taken from the River Thames.">
            <a:extLst>
              <a:ext uri="{FF2B5EF4-FFF2-40B4-BE49-F238E27FC236}">
                <a16:creationId xmlns:a16="http://schemas.microsoft.com/office/drawing/2014/main" id="{E01152CE-C513-2F3A-A326-9F0941C82D6E}"/>
              </a:ext>
            </a:extLst>
          </p:cNvPr>
          <p:cNvGrpSpPr/>
          <p:nvPr/>
        </p:nvGrpSpPr>
        <p:grpSpPr>
          <a:xfrm>
            <a:off x="16857" y="6761101"/>
            <a:ext cx="1995547" cy="2001430"/>
            <a:chOff x="228600" y="7734300"/>
            <a:chExt cx="1995547" cy="2001430"/>
          </a:xfrm>
        </p:grpSpPr>
        <p:sp>
          <p:nvSpPr>
            <p:cNvPr id="36" name="Round Diagonal Corner of Rectangle 35">
              <a:extLst>
                <a:ext uri="{FF2B5EF4-FFF2-40B4-BE49-F238E27FC236}">
                  <a16:creationId xmlns:a16="http://schemas.microsoft.com/office/drawing/2014/main" id="{A234E1F5-216B-0A3F-363A-4711970F02F9}"/>
                </a:ext>
              </a:extLst>
            </p:cNvPr>
            <p:cNvSpPr/>
            <p:nvPr/>
          </p:nvSpPr>
          <p:spPr>
            <a:xfrm>
              <a:off x="632463" y="7734300"/>
              <a:ext cx="1591684" cy="2001430"/>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60348D70-FD4A-C767-6FD2-5662647A69ED}"/>
                </a:ext>
              </a:extLst>
            </p:cNvPr>
            <p:cNvSpPr/>
            <p:nvPr/>
          </p:nvSpPr>
          <p:spPr>
            <a:xfrm>
              <a:off x="228600" y="7920433"/>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1</a:t>
              </a:r>
            </a:p>
          </p:txBody>
        </p:sp>
        <p:sp>
          <p:nvSpPr>
            <p:cNvPr id="38" name="TextBox 37">
              <a:extLst>
                <a:ext uri="{FF2B5EF4-FFF2-40B4-BE49-F238E27FC236}">
                  <a16:creationId xmlns:a16="http://schemas.microsoft.com/office/drawing/2014/main" id="{5BDAA42C-68D7-419B-460E-A5B070D2A689}"/>
                </a:ext>
              </a:extLst>
            </p:cNvPr>
            <p:cNvSpPr txBox="1"/>
            <p:nvPr/>
          </p:nvSpPr>
          <p:spPr>
            <a:xfrm>
              <a:off x="685800" y="8211730"/>
              <a:ext cx="1476414" cy="1200329"/>
            </a:xfrm>
            <a:prstGeom prst="rect">
              <a:avLst/>
            </a:prstGeom>
            <a:noFill/>
          </p:spPr>
          <p:txBody>
            <a:bodyPr wrap="square" rtlCol="0">
              <a:spAutoFit/>
            </a:bodyPr>
            <a:lstStyle/>
            <a:p>
              <a:pPr algn="ctr"/>
              <a:r>
                <a:rPr lang="en-GB" sz="1800" kern="1200" dirty="0">
                  <a:solidFill>
                    <a:schemeClr val="tx1"/>
                  </a:solidFill>
                  <a:latin typeface="Lexend Light" pitchFamily="2" charset="77"/>
                </a:rPr>
                <a:t>Water is taken from the River Thames.</a:t>
              </a:r>
              <a:endParaRPr lang="en-US" dirty="0">
                <a:latin typeface="Lexend Light" pitchFamily="2" charset="77"/>
              </a:endParaRPr>
            </a:p>
          </p:txBody>
        </p:sp>
      </p:grpSp>
      <p:grpSp>
        <p:nvGrpSpPr>
          <p:cNvPr id="40" name="Step 2" descr="Step 2: Water is pumped up to the storage reservoir using engine power.&#13;&#10;">
            <a:extLst>
              <a:ext uri="{FF2B5EF4-FFF2-40B4-BE49-F238E27FC236}">
                <a16:creationId xmlns:a16="http://schemas.microsoft.com/office/drawing/2014/main" id="{A0C2B79E-CEB4-EA70-94C7-8C631F722137}"/>
              </a:ext>
            </a:extLst>
          </p:cNvPr>
          <p:cNvGrpSpPr/>
          <p:nvPr/>
        </p:nvGrpSpPr>
        <p:grpSpPr>
          <a:xfrm>
            <a:off x="2156179" y="6761101"/>
            <a:ext cx="2545524" cy="2001430"/>
            <a:chOff x="228600" y="7830192"/>
            <a:chExt cx="2545524" cy="2001430"/>
          </a:xfrm>
        </p:grpSpPr>
        <p:sp>
          <p:nvSpPr>
            <p:cNvPr id="41" name="Round Diagonal Corner of Rectangle 40">
              <a:extLst>
                <a:ext uri="{FF2B5EF4-FFF2-40B4-BE49-F238E27FC236}">
                  <a16:creationId xmlns:a16="http://schemas.microsoft.com/office/drawing/2014/main" id="{C01DE803-A18E-496A-9AA2-552658F97BEB}"/>
                </a:ext>
              </a:extLst>
            </p:cNvPr>
            <p:cNvSpPr/>
            <p:nvPr/>
          </p:nvSpPr>
          <p:spPr>
            <a:xfrm>
              <a:off x="632462" y="7830192"/>
              <a:ext cx="2141662" cy="2001430"/>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B9B05CB6-6769-E33F-0F65-E5312B002AB3}"/>
                </a:ext>
              </a:extLst>
            </p:cNvPr>
            <p:cNvSpPr/>
            <p:nvPr/>
          </p:nvSpPr>
          <p:spPr>
            <a:xfrm>
              <a:off x="228600" y="7920433"/>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2</a:t>
              </a:r>
            </a:p>
          </p:txBody>
        </p:sp>
        <p:sp>
          <p:nvSpPr>
            <p:cNvPr id="43" name="TextBox 42">
              <a:extLst>
                <a:ext uri="{FF2B5EF4-FFF2-40B4-BE49-F238E27FC236}">
                  <a16:creationId xmlns:a16="http://schemas.microsoft.com/office/drawing/2014/main" id="{27EC9A05-F7F5-FC1A-F651-3F872E9749AD}"/>
                </a:ext>
              </a:extLst>
            </p:cNvPr>
            <p:cNvSpPr txBox="1"/>
            <p:nvPr/>
          </p:nvSpPr>
          <p:spPr>
            <a:xfrm>
              <a:off x="815620" y="8155222"/>
              <a:ext cx="1859397" cy="1477328"/>
            </a:xfrm>
            <a:prstGeom prst="rect">
              <a:avLst/>
            </a:prstGeom>
            <a:noFill/>
          </p:spPr>
          <p:txBody>
            <a:bodyPr wrap="square" rtlCol="0">
              <a:spAutoFit/>
            </a:bodyPr>
            <a:lstStyle/>
            <a:p>
              <a:pPr algn="ctr"/>
              <a:r>
                <a:rPr lang="en-GB" sz="1800" kern="1200" dirty="0">
                  <a:solidFill>
                    <a:schemeClr val="tx1"/>
                  </a:solidFill>
                  <a:latin typeface="Lexend Light" pitchFamily="2" charset="77"/>
                </a:rPr>
                <a:t>Water is pumped up to the storage reservoir using engine power.</a:t>
              </a:r>
              <a:endParaRPr lang="en-US" dirty="0">
                <a:latin typeface="Lexend Light" pitchFamily="2" charset="77"/>
              </a:endParaRPr>
            </a:p>
          </p:txBody>
        </p:sp>
      </p:grpSp>
      <p:grpSp>
        <p:nvGrpSpPr>
          <p:cNvPr id="46" name="step3" descr="Step 3: Dirt and sediment sink to the bottom&#13;&#10;of the reservoir. &#13;&#10;The water stays here until it’s needed.&#13;&#10;">
            <a:extLst>
              <a:ext uri="{FF2B5EF4-FFF2-40B4-BE49-F238E27FC236}">
                <a16:creationId xmlns:a16="http://schemas.microsoft.com/office/drawing/2014/main" id="{50A0F46B-AEFA-68D4-A21F-D2B496285C09}"/>
              </a:ext>
            </a:extLst>
          </p:cNvPr>
          <p:cNvGrpSpPr/>
          <p:nvPr/>
        </p:nvGrpSpPr>
        <p:grpSpPr>
          <a:xfrm>
            <a:off x="5772737" y="6761101"/>
            <a:ext cx="3599863" cy="2001429"/>
            <a:chOff x="228600" y="7830193"/>
            <a:chExt cx="3599863" cy="2001429"/>
          </a:xfrm>
        </p:grpSpPr>
        <p:sp>
          <p:nvSpPr>
            <p:cNvPr id="47" name="Round Diagonal Corner of Rectangle 46">
              <a:extLst>
                <a:ext uri="{FF2B5EF4-FFF2-40B4-BE49-F238E27FC236}">
                  <a16:creationId xmlns:a16="http://schemas.microsoft.com/office/drawing/2014/main" id="{0C7166FF-F169-D71C-EBBF-C4E262A79859}"/>
                </a:ext>
              </a:extLst>
            </p:cNvPr>
            <p:cNvSpPr/>
            <p:nvPr/>
          </p:nvSpPr>
          <p:spPr>
            <a:xfrm>
              <a:off x="632462" y="7830193"/>
              <a:ext cx="3196001" cy="2001429"/>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D252478B-D689-C00C-1CE7-0EAD4AC01C43}"/>
                </a:ext>
              </a:extLst>
            </p:cNvPr>
            <p:cNvSpPr/>
            <p:nvPr/>
          </p:nvSpPr>
          <p:spPr>
            <a:xfrm>
              <a:off x="228600" y="7920433"/>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3</a:t>
              </a:r>
            </a:p>
          </p:txBody>
        </p:sp>
        <p:sp>
          <p:nvSpPr>
            <p:cNvPr id="49" name="TextBox 48">
              <a:extLst>
                <a:ext uri="{FF2B5EF4-FFF2-40B4-BE49-F238E27FC236}">
                  <a16:creationId xmlns:a16="http://schemas.microsoft.com/office/drawing/2014/main" id="{0FE3B4CE-0D71-0E18-697E-C341DE5D6B6D}"/>
                </a:ext>
              </a:extLst>
            </p:cNvPr>
            <p:cNvSpPr txBox="1"/>
            <p:nvPr/>
          </p:nvSpPr>
          <p:spPr>
            <a:xfrm>
              <a:off x="1032728" y="7965192"/>
              <a:ext cx="2382421" cy="1754326"/>
            </a:xfrm>
            <a:prstGeom prst="rect">
              <a:avLst/>
            </a:prstGeom>
            <a:noFill/>
          </p:spPr>
          <p:txBody>
            <a:bodyPr wrap="square" rtlCol="0">
              <a:spAutoFit/>
            </a:bodyPr>
            <a:lstStyle/>
            <a:p>
              <a:pPr algn="ctr"/>
              <a:r>
                <a:rPr lang="en-GB" kern="1200" dirty="0">
                  <a:solidFill>
                    <a:schemeClr val="tx1"/>
                  </a:solidFill>
                  <a:latin typeface="Lexend Light" pitchFamily="2" charset="77"/>
                </a:rPr>
                <a:t>Dirt and sediment sink to the bottom</a:t>
              </a:r>
            </a:p>
            <a:p>
              <a:pPr algn="ctr"/>
              <a:r>
                <a:rPr lang="en-GB" kern="1200" dirty="0">
                  <a:solidFill>
                    <a:schemeClr val="tx1"/>
                  </a:solidFill>
                  <a:latin typeface="Lexend Light" pitchFamily="2" charset="77"/>
                </a:rPr>
                <a:t>of the reservoir. </a:t>
              </a:r>
            </a:p>
            <a:p>
              <a:pPr algn="ctr"/>
              <a:r>
                <a:rPr lang="en-GB" kern="1200" dirty="0">
                  <a:solidFill>
                    <a:schemeClr val="tx1"/>
                  </a:solidFill>
                  <a:latin typeface="Lexend Light" pitchFamily="2" charset="77"/>
                </a:rPr>
                <a:t>The water stays here until it’s needed.</a:t>
              </a:r>
              <a:endParaRPr lang="en-US" dirty="0">
                <a:latin typeface="Lexend Light" pitchFamily="2" charset="77"/>
              </a:endParaRPr>
            </a:p>
          </p:txBody>
        </p:sp>
      </p:grpSp>
      <p:grpSp>
        <p:nvGrpSpPr>
          <p:cNvPr id="54" name="step 4" descr="Step 4: With the help of gravity, water is moved to the cleaning stage.&#13;&#10;Particles of dirt are trapped in filters.&#13;&#10;">
            <a:extLst>
              <a:ext uri="{FF2B5EF4-FFF2-40B4-BE49-F238E27FC236}">
                <a16:creationId xmlns:a16="http://schemas.microsoft.com/office/drawing/2014/main" id="{63400A88-55D3-019C-55A4-64D28B6595FC}"/>
              </a:ext>
            </a:extLst>
          </p:cNvPr>
          <p:cNvGrpSpPr/>
          <p:nvPr/>
        </p:nvGrpSpPr>
        <p:grpSpPr>
          <a:xfrm>
            <a:off x="1371600" y="6819900"/>
            <a:ext cx="3350998" cy="2001429"/>
            <a:chOff x="152400" y="7830194"/>
            <a:chExt cx="3350998" cy="2001429"/>
          </a:xfrm>
        </p:grpSpPr>
        <p:sp>
          <p:nvSpPr>
            <p:cNvPr id="55" name="Round Diagonal Corner of Rectangle 54">
              <a:extLst>
                <a:ext uri="{FF2B5EF4-FFF2-40B4-BE49-F238E27FC236}">
                  <a16:creationId xmlns:a16="http://schemas.microsoft.com/office/drawing/2014/main" id="{63C2DBA7-DF7F-6D23-1E41-0F65F0CDF10D}"/>
                </a:ext>
              </a:extLst>
            </p:cNvPr>
            <p:cNvSpPr/>
            <p:nvPr/>
          </p:nvSpPr>
          <p:spPr>
            <a:xfrm>
              <a:off x="632462" y="7830194"/>
              <a:ext cx="2870936" cy="2001429"/>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97013AC6-CEE3-6B83-9CCA-096C66B16E5F}"/>
                </a:ext>
              </a:extLst>
            </p:cNvPr>
            <p:cNvSpPr/>
            <p:nvPr/>
          </p:nvSpPr>
          <p:spPr>
            <a:xfrm>
              <a:off x="152400" y="7920433"/>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4</a:t>
              </a:r>
            </a:p>
          </p:txBody>
        </p:sp>
        <p:sp>
          <p:nvSpPr>
            <p:cNvPr id="57" name="TextBox 56">
              <a:extLst>
                <a:ext uri="{FF2B5EF4-FFF2-40B4-BE49-F238E27FC236}">
                  <a16:creationId xmlns:a16="http://schemas.microsoft.com/office/drawing/2014/main" id="{DEDF618D-448E-F57C-FB1E-4A3BF395180C}"/>
                </a:ext>
              </a:extLst>
            </p:cNvPr>
            <p:cNvSpPr txBox="1"/>
            <p:nvPr/>
          </p:nvSpPr>
          <p:spPr>
            <a:xfrm>
              <a:off x="684803" y="8058794"/>
              <a:ext cx="2712664" cy="1477328"/>
            </a:xfrm>
            <a:prstGeom prst="rect">
              <a:avLst/>
            </a:prstGeom>
            <a:noFill/>
          </p:spPr>
          <p:txBody>
            <a:bodyPr wrap="square" rtlCol="0">
              <a:spAutoFit/>
            </a:bodyPr>
            <a:lstStyle/>
            <a:p>
              <a:pPr algn="ctr"/>
              <a:r>
                <a:rPr lang="en-GB" kern="1200" dirty="0">
                  <a:solidFill>
                    <a:schemeClr val="tx1"/>
                  </a:solidFill>
                  <a:latin typeface="Lexend Light" pitchFamily="2" charset="77"/>
                </a:rPr>
                <a:t>With the help of gravity, water is moved to the cleaning stage.</a:t>
              </a:r>
            </a:p>
            <a:p>
              <a:pPr algn="ctr"/>
              <a:r>
                <a:rPr lang="en-GB" kern="1200" dirty="0">
                  <a:solidFill>
                    <a:schemeClr val="tx1"/>
                  </a:solidFill>
                  <a:latin typeface="Lexend Light" pitchFamily="2" charset="77"/>
                </a:rPr>
                <a:t>Particles of dirt are trapped in filters.</a:t>
              </a:r>
              <a:endParaRPr lang="en-US" dirty="0">
                <a:latin typeface="Lexend Light" pitchFamily="2" charset="77"/>
              </a:endParaRPr>
            </a:p>
          </p:txBody>
        </p:sp>
      </p:grpSp>
      <p:grpSp>
        <p:nvGrpSpPr>
          <p:cNvPr id="77" name="step 7 " descr="Step 7: The clean water is stored in a covered service reservoir until needed.&#13;&#10;">
            <a:extLst>
              <a:ext uri="{FF2B5EF4-FFF2-40B4-BE49-F238E27FC236}">
                <a16:creationId xmlns:a16="http://schemas.microsoft.com/office/drawing/2014/main" id="{0AA1361C-CEA2-2C87-E227-24A14B49D5A3}"/>
              </a:ext>
            </a:extLst>
          </p:cNvPr>
          <p:cNvGrpSpPr/>
          <p:nvPr/>
        </p:nvGrpSpPr>
        <p:grpSpPr>
          <a:xfrm>
            <a:off x="11868835" y="6810219"/>
            <a:ext cx="2685365" cy="1971100"/>
            <a:chOff x="20726400" y="6810219"/>
            <a:chExt cx="2685365" cy="1971100"/>
          </a:xfrm>
        </p:grpSpPr>
        <p:sp>
          <p:nvSpPr>
            <p:cNvPr id="64" name="Round Diagonal Corner of Rectangle 63">
              <a:extLst>
                <a:ext uri="{FF2B5EF4-FFF2-40B4-BE49-F238E27FC236}">
                  <a16:creationId xmlns:a16="http://schemas.microsoft.com/office/drawing/2014/main" id="{7544529C-1677-2DA8-8F9B-49AA7DE4C54F}"/>
                </a:ext>
              </a:extLst>
            </p:cNvPr>
            <p:cNvSpPr/>
            <p:nvPr/>
          </p:nvSpPr>
          <p:spPr>
            <a:xfrm>
              <a:off x="21029344" y="6810219"/>
              <a:ext cx="2382421" cy="1971100"/>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a:extLst>
                <a:ext uri="{FF2B5EF4-FFF2-40B4-BE49-F238E27FC236}">
                  <a16:creationId xmlns:a16="http://schemas.microsoft.com/office/drawing/2014/main" id="{572BA0F0-6734-D9DA-C728-8A80728F1BCC}"/>
                </a:ext>
              </a:extLst>
            </p:cNvPr>
            <p:cNvSpPr/>
            <p:nvPr/>
          </p:nvSpPr>
          <p:spPr>
            <a:xfrm>
              <a:off x="20726400" y="7037474"/>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7</a:t>
              </a:r>
            </a:p>
          </p:txBody>
        </p:sp>
        <p:sp>
          <p:nvSpPr>
            <p:cNvPr id="66" name="TextBox 65">
              <a:extLst>
                <a:ext uri="{FF2B5EF4-FFF2-40B4-BE49-F238E27FC236}">
                  <a16:creationId xmlns:a16="http://schemas.microsoft.com/office/drawing/2014/main" id="{2BB5DC47-5F6C-B36C-A1BC-B084B15316EB}"/>
                </a:ext>
              </a:extLst>
            </p:cNvPr>
            <p:cNvSpPr txBox="1"/>
            <p:nvPr/>
          </p:nvSpPr>
          <p:spPr>
            <a:xfrm>
              <a:off x="21336000" y="7048500"/>
              <a:ext cx="1905000" cy="1477328"/>
            </a:xfrm>
            <a:prstGeom prst="rect">
              <a:avLst/>
            </a:prstGeom>
            <a:noFill/>
          </p:spPr>
          <p:txBody>
            <a:bodyPr wrap="square" rtlCol="0">
              <a:spAutoFit/>
            </a:bodyPr>
            <a:lstStyle/>
            <a:p>
              <a:pPr algn="ctr"/>
              <a:r>
                <a:rPr lang="en-GB" kern="1200" dirty="0">
                  <a:solidFill>
                    <a:schemeClr val="tx1"/>
                  </a:solidFill>
                  <a:latin typeface="Lexend Light" pitchFamily="2" charset="77"/>
                </a:rPr>
                <a:t>The clean water is stored in a covered service reservoir until needed.</a:t>
              </a:r>
              <a:endParaRPr lang="en-US" dirty="0">
                <a:latin typeface="Lexend Light" pitchFamily="2" charset="77"/>
              </a:endParaRPr>
            </a:p>
          </p:txBody>
        </p:sp>
      </p:grpSp>
      <p:grpSp>
        <p:nvGrpSpPr>
          <p:cNvPr id="105" name="step 8" descr="Step 8: With the help of gravity, the clean water is released to homes and businesses.">
            <a:extLst>
              <a:ext uri="{FF2B5EF4-FFF2-40B4-BE49-F238E27FC236}">
                <a16:creationId xmlns:a16="http://schemas.microsoft.com/office/drawing/2014/main" id="{3E4B525E-D6FE-5988-9681-E861D8F644FA}"/>
              </a:ext>
            </a:extLst>
          </p:cNvPr>
          <p:cNvGrpSpPr/>
          <p:nvPr/>
        </p:nvGrpSpPr>
        <p:grpSpPr>
          <a:xfrm>
            <a:off x="14866392" y="6778496"/>
            <a:ext cx="3155323" cy="1971100"/>
            <a:chOff x="24031338" y="6778496"/>
            <a:chExt cx="3155323" cy="1971100"/>
          </a:xfrm>
        </p:grpSpPr>
        <p:sp>
          <p:nvSpPr>
            <p:cNvPr id="72" name="Round Diagonal Corner of Rectangle 71">
              <a:extLst>
                <a:ext uri="{FF2B5EF4-FFF2-40B4-BE49-F238E27FC236}">
                  <a16:creationId xmlns:a16="http://schemas.microsoft.com/office/drawing/2014/main" id="{F7F499D4-29FE-42E7-7FA4-FCDC7F931E91}"/>
                </a:ext>
              </a:extLst>
            </p:cNvPr>
            <p:cNvSpPr/>
            <p:nvPr/>
          </p:nvSpPr>
          <p:spPr>
            <a:xfrm>
              <a:off x="24238478" y="6778496"/>
              <a:ext cx="2948183" cy="1971100"/>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Oval 72">
              <a:extLst>
                <a:ext uri="{FF2B5EF4-FFF2-40B4-BE49-F238E27FC236}">
                  <a16:creationId xmlns:a16="http://schemas.microsoft.com/office/drawing/2014/main" id="{D22B22FC-6FAF-9700-F54E-BE16E6EA390D}"/>
                </a:ext>
              </a:extLst>
            </p:cNvPr>
            <p:cNvSpPr/>
            <p:nvPr/>
          </p:nvSpPr>
          <p:spPr>
            <a:xfrm>
              <a:off x="24031338" y="7005751"/>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8</a:t>
              </a:r>
            </a:p>
          </p:txBody>
        </p:sp>
        <p:sp>
          <p:nvSpPr>
            <p:cNvPr id="74" name="TextBox 73" descr="Step 8: With the help of gravity, the clean water is released to homes and businesses.&#13;&#10;">
              <a:extLst>
                <a:ext uri="{FF2B5EF4-FFF2-40B4-BE49-F238E27FC236}">
                  <a16:creationId xmlns:a16="http://schemas.microsoft.com/office/drawing/2014/main" id="{C3F2E3F8-E0D2-D3B6-BD8D-EE8AAA5B9F87}"/>
                </a:ext>
              </a:extLst>
            </p:cNvPr>
            <p:cNvSpPr txBox="1"/>
            <p:nvPr/>
          </p:nvSpPr>
          <p:spPr>
            <a:xfrm>
              <a:off x="24633546" y="7048500"/>
              <a:ext cx="2325651" cy="1477328"/>
            </a:xfrm>
            <a:prstGeom prst="rect">
              <a:avLst/>
            </a:prstGeom>
            <a:noFill/>
          </p:spPr>
          <p:txBody>
            <a:bodyPr wrap="square" rtlCol="0">
              <a:spAutoFit/>
            </a:bodyPr>
            <a:lstStyle/>
            <a:p>
              <a:pPr algn="ctr"/>
              <a:r>
                <a:rPr lang="en-GB" kern="1200" dirty="0">
                  <a:solidFill>
                    <a:schemeClr val="tx1"/>
                  </a:solidFill>
                  <a:latin typeface="Lexend Light" pitchFamily="2" charset="77"/>
                </a:rPr>
                <a:t>With the help of gravity, the clean water is released to homes and businesses.</a:t>
              </a:r>
              <a:endParaRPr lang="en-US" dirty="0">
                <a:latin typeface="Lexend Light" pitchFamily="2" charset="77"/>
              </a:endParaRPr>
            </a:p>
          </p:txBody>
        </p:sp>
      </p:grpSp>
      <p:pic>
        <p:nvPicPr>
          <p:cNvPr id="107" name="arrow 2" descr="Arrow Right with solid fill">
            <a:extLst>
              <a:ext uri="{FF2B5EF4-FFF2-40B4-BE49-F238E27FC236}">
                <a16:creationId xmlns:a16="http://schemas.microsoft.com/office/drawing/2014/main" id="{648393E2-43AE-3853-D166-E029B47F10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1021897">
            <a:off x="3203358" y="5915597"/>
            <a:ext cx="720000" cy="648216"/>
          </a:xfrm>
          <a:prstGeom prst="rect">
            <a:avLst/>
          </a:prstGeom>
        </p:spPr>
      </p:pic>
      <p:pic>
        <p:nvPicPr>
          <p:cNvPr id="111" name="arrow 4" descr="Arrow Right with solid fill">
            <a:extLst>
              <a:ext uri="{FF2B5EF4-FFF2-40B4-BE49-F238E27FC236}">
                <a16:creationId xmlns:a16="http://schemas.microsoft.com/office/drawing/2014/main" id="{707DC2EC-29C9-F55F-6CED-DA8C3B69D1C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461611">
            <a:off x="2089723" y="5974006"/>
            <a:ext cx="720000" cy="648216"/>
          </a:xfrm>
          <a:prstGeom prst="rect">
            <a:avLst/>
          </a:prstGeom>
        </p:spPr>
      </p:pic>
      <p:pic>
        <p:nvPicPr>
          <p:cNvPr id="112" name="arrow 5" descr="Arrow Right with solid fill">
            <a:extLst>
              <a:ext uri="{FF2B5EF4-FFF2-40B4-BE49-F238E27FC236}">
                <a16:creationId xmlns:a16="http://schemas.microsoft.com/office/drawing/2014/main" id="{3C0352EE-C1EA-7020-02F1-2A777F3BB61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67400" y="6171684"/>
            <a:ext cx="720000" cy="648216"/>
          </a:xfrm>
          <a:prstGeom prst="rect">
            <a:avLst/>
          </a:prstGeom>
        </p:spPr>
      </p:pic>
      <p:pic>
        <p:nvPicPr>
          <p:cNvPr id="114" name="arrow 6" descr="Arrow Right with solid fill">
            <a:extLst>
              <a:ext uri="{FF2B5EF4-FFF2-40B4-BE49-F238E27FC236}">
                <a16:creationId xmlns:a16="http://schemas.microsoft.com/office/drawing/2014/main" id="{F8FD886E-5B6D-C8EF-0228-8417610968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08585" y="6171684"/>
            <a:ext cx="720000" cy="648216"/>
          </a:xfrm>
          <a:prstGeom prst="rect">
            <a:avLst/>
          </a:prstGeom>
        </p:spPr>
      </p:pic>
      <p:pic>
        <p:nvPicPr>
          <p:cNvPr id="115" name="arrow 6b" descr="Arrow Right with solid fill">
            <a:extLst>
              <a:ext uri="{FF2B5EF4-FFF2-40B4-BE49-F238E27FC236}">
                <a16:creationId xmlns:a16="http://schemas.microsoft.com/office/drawing/2014/main" id="{65C19A61-AEF2-B652-6755-DD83EEF0A2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68000" y="6171684"/>
            <a:ext cx="720000" cy="648216"/>
          </a:xfrm>
          <a:prstGeom prst="rect">
            <a:avLst/>
          </a:prstGeom>
        </p:spPr>
      </p:pic>
      <p:pic>
        <p:nvPicPr>
          <p:cNvPr id="116" name="arrow 6c" descr="Arrow Right with solid fill">
            <a:extLst>
              <a:ext uri="{FF2B5EF4-FFF2-40B4-BE49-F238E27FC236}">
                <a16:creationId xmlns:a16="http://schemas.microsoft.com/office/drawing/2014/main" id="{75C6553A-A33E-16F1-F509-58A33A20759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9328471">
            <a:off x="11934140" y="5769802"/>
            <a:ext cx="720000" cy="648216"/>
          </a:xfrm>
          <a:prstGeom prst="rect">
            <a:avLst/>
          </a:prstGeom>
        </p:spPr>
      </p:pic>
      <p:pic>
        <p:nvPicPr>
          <p:cNvPr id="117" name="arrow 8a" descr="Arrow Right with solid fill">
            <a:extLst>
              <a:ext uri="{FF2B5EF4-FFF2-40B4-BE49-F238E27FC236}">
                <a16:creationId xmlns:a16="http://schemas.microsoft.com/office/drawing/2014/main" id="{2AE69AEC-B1E3-7132-3D0B-06AB28C663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968932">
            <a:off x="14142086" y="5723508"/>
            <a:ext cx="720000" cy="648216"/>
          </a:xfrm>
          <a:prstGeom prst="rect">
            <a:avLst/>
          </a:prstGeom>
        </p:spPr>
      </p:pic>
      <p:pic>
        <p:nvPicPr>
          <p:cNvPr id="118" name="arrow 8b" descr="Arrow Right with solid fill">
            <a:extLst>
              <a:ext uri="{FF2B5EF4-FFF2-40B4-BE49-F238E27FC236}">
                <a16:creationId xmlns:a16="http://schemas.microsoft.com/office/drawing/2014/main" id="{10580D0F-2918-3E47-3F65-A502D7F37D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337432" y="6019284"/>
            <a:ext cx="720000" cy="648216"/>
          </a:xfrm>
          <a:prstGeom prst="rect">
            <a:avLst/>
          </a:prstGeom>
        </p:spPr>
      </p:pic>
      <p:grpSp>
        <p:nvGrpSpPr>
          <p:cNvPr id="3" name="step 5" descr="Step 5: The water is treated to kill germs and bacteria.&#13;&#10;">
            <a:extLst>
              <a:ext uri="{FF2B5EF4-FFF2-40B4-BE49-F238E27FC236}">
                <a16:creationId xmlns:a16="http://schemas.microsoft.com/office/drawing/2014/main" id="{7F762617-B3AC-FEAB-989C-5259A1A94D1D}"/>
              </a:ext>
            </a:extLst>
          </p:cNvPr>
          <p:cNvGrpSpPr/>
          <p:nvPr/>
        </p:nvGrpSpPr>
        <p:grpSpPr>
          <a:xfrm>
            <a:off x="5015911" y="6929599"/>
            <a:ext cx="2451689" cy="1832931"/>
            <a:chOff x="-25062" y="7920433"/>
            <a:chExt cx="2451689" cy="1832931"/>
          </a:xfrm>
        </p:grpSpPr>
        <p:sp>
          <p:nvSpPr>
            <p:cNvPr id="5" name="Round Diagonal Corner of Rectangle 4">
              <a:extLst>
                <a:ext uri="{FF2B5EF4-FFF2-40B4-BE49-F238E27FC236}">
                  <a16:creationId xmlns:a16="http://schemas.microsoft.com/office/drawing/2014/main" id="{F1646083-3C54-DD35-CD22-F22A9C64F325}"/>
                </a:ext>
              </a:extLst>
            </p:cNvPr>
            <p:cNvSpPr/>
            <p:nvPr/>
          </p:nvSpPr>
          <p:spPr>
            <a:xfrm>
              <a:off x="378801" y="7959003"/>
              <a:ext cx="2047826" cy="1794361"/>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56A65CD6-D694-70AF-D078-A3BE5149F4D7}"/>
                </a:ext>
              </a:extLst>
            </p:cNvPr>
            <p:cNvSpPr/>
            <p:nvPr/>
          </p:nvSpPr>
          <p:spPr>
            <a:xfrm>
              <a:off x="-25062" y="7920433"/>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5</a:t>
              </a:r>
            </a:p>
          </p:txBody>
        </p:sp>
        <p:sp>
          <p:nvSpPr>
            <p:cNvPr id="7" name="TextBox 6">
              <a:extLst>
                <a:ext uri="{FF2B5EF4-FFF2-40B4-BE49-F238E27FC236}">
                  <a16:creationId xmlns:a16="http://schemas.microsoft.com/office/drawing/2014/main" id="{C7816577-BC24-799A-6177-ABA2BF7DF982}"/>
                </a:ext>
              </a:extLst>
            </p:cNvPr>
            <p:cNvSpPr txBox="1"/>
            <p:nvPr/>
          </p:nvSpPr>
          <p:spPr>
            <a:xfrm>
              <a:off x="508338" y="8077297"/>
              <a:ext cx="1786601" cy="1200329"/>
            </a:xfrm>
            <a:prstGeom prst="rect">
              <a:avLst/>
            </a:prstGeom>
            <a:noFill/>
          </p:spPr>
          <p:txBody>
            <a:bodyPr wrap="square" rtlCol="0">
              <a:spAutoFit/>
            </a:bodyPr>
            <a:lstStyle/>
            <a:p>
              <a:pPr algn="ctr"/>
              <a:r>
                <a:rPr lang="en-GB" kern="1200" dirty="0">
                  <a:solidFill>
                    <a:schemeClr val="tx1"/>
                  </a:solidFill>
                  <a:latin typeface="Lexend Light" pitchFamily="2" charset="77"/>
                </a:rPr>
                <a:t>The water is treated to kill germs and bacteria.</a:t>
              </a:r>
              <a:endParaRPr lang="en-US" dirty="0">
                <a:latin typeface="Lexend Light" pitchFamily="2" charset="77"/>
              </a:endParaRPr>
            </a:p>
          </p:txBody>
        </p:sp>
      </p:grpSp>
      <p:grpSp>
        <p:nvGrpSpPr>
          <p:cNvPr id="8" name="step 6" descr="Step 6: The clean water is sent up to the service reservoir using a pump.&#13;&#10;">
            <a:extLst>
              <a:ext uri="{FF2B5EF4-FFF2-40B4-BE49-F238E27FC236}">
                <a16:creationId xmlns:a16="http://schemas.microsoft.com/office/drawing/2014/main" id="{C58902E3-536A-D686-358F-D646D8340834}"/>
              </a:ext>
            </a:extLst>
          </p:cNvPr>
          <p:cNvGrpSpPr/>
          <p:nvPr/>
        </p:nvGrpSpPr>
        <p:grpSpPr>
          <a:xfrm>
            <a:off x="7789572" y="6968169"/>
            <a:ext cx="3240032" cy="1776960"/>
            <a:chOff x="16365828" y="6948388"/>
            <a:chExt cx="3240032" cy="1776960"/>
          </a:xfrm>
        </p:grpSpPr>
        <p:sp>
          <p:nvSpPr>
            <p:cNvPr id="9" name="Round Diagonal Corner of Rectangle 8">
              <a:extLst>
                <a:ext uri="{FF2B5EF4-FFF2-40B4-BE49-F238E27FC236}">
                  <a16:creationId xmlns:a16="http://schemas.microsoft.com/office/drawing/2014/main" id="{33E61662-62CD-89C8-9E8F-C7388D4CBACC}"/>
                </a:ext>
              </a:extLst>
            </p:cNvPr>
            <p:cNvSpPr/>
            <p:nvPr/>
          </p:nvSpPr>
          <p:spPr>
            <a:xfrm>
              <a:off x="16739229" y="6948388"/>
              <a:ext cx="2866631" cy="1776960"/>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D0982C35-BB4D-E8C0-E8A1-91307F0470B2}"/>
                </a:ext>
              </a:extLst>
            </p:cNvPr>
            <p:cNvSpPr/>
            <p:nvPr/>
          </p:nvSpPr>
          <p:spPr>
            <a:xfrm>
              <a:off x="16365828" y="6948388"/>
              <a:ext cx="652067" cy="652067"/>
            </a:xfrm>
            <a:prstGeom prst="ellipse">
              <a:avLst/>
            </a:prstGeom>
            <a:solidFill>
              <a:srgbClr val="0B648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latin typeface="Lexend Medium" pitchFamily="2" charset="77"/>
                </a:rPr>
                <a:t>6</a:t>
              </a:r>
            </a:p>
          </p:txBody>
        </p:sp>
        <p:sp>
          <p:nvSpPr>
            <p:cNvPr id="11" name="TextBox 10">
              <a:extLst>
                <a:ext uri="{FF2B5EF4-FFF2-40B4-BE49-F238E27FC236}">
                  <a16:creationId xmlns:a16="http://schemas.microsoft.com/office/drawing/2014/main" id="{E3C7274A-04D8-EB68-5D2C-26E9EDF4667A}"/>
                </a:ext>
              </a:extLst>
            </p:cNvPr>
            <p:cNvSpPr txBox="1"/>
            <p:nvPr/>
          </p:nvSpPr>
          <p:spPr>
            <a:xfrm>
              <a:off x="16988993" y="7167218"/>
              <a:ext cx="2360611" cy="1200329"/>
            </a:xfrm>
            <a:prstGeom prst="rect">
              <a:avLst/>
            </a:prstGeom>
            <a:noFill/>
          </p:spPr>
          <p:txBody>
            <a:bodyPr wrap="square" rtlCol="0">
              <a:spAutoFit/>
            </a:bodyPr>
            <a:lstStyle/>
            <a:p>
              <a:pPr algn="ctr"/>
              <a:r>
                <a:rPr lang="en-GB" kern="1200" dirty="0">
                  <a:solidFill>
                    <a:schemeClr val="tx1"/>
                  </a:solidFill>
                  <a:latin typeface="Lexend Light" pitchFamily="2" charset="77"/>
                </a:rPr>
                <a:t>The clean water is sent up to the service reservoir using a pump.</a:t>
              </a:r>
              <a:endParaRPr lang="en-US" dirty="0">
                <a:latin typeface="Lexend Light" pitchFamily="2" charset="77"/>
              </a:endParaRPr>
            </a:p>
          </p:txBody>
        </p:sp>
      </p:grpSp>
    </p:spTree>
    <p:extLst>
      <p:ext uri="{BB962C8B-B14F-4D97-AF65-F5344CB8AC3E}">
        <p14:creationId xmlns:p14="http://schemas.microsoft.com/office/powerpoint/2010/main" val="117529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2" presetClass="entr" presetSubtype="8" fill="hold" nodeType="withEffect">
                                  <p:stCondLst>
                                    <p:cond delay="0"/>
                                  </p:stCondLst>
                                  <p:childTnLst>
                                    <p:set>
                                      <p:cBhvr>
                                        <p:cTn id="9" dur="1" fill="hold">
                                          <p:stCondLst>
                                            <p:cond delay="0"/>
                                          </p:stCondLst>
                                        </p:cTn>
                                        <p:tgtEl>
                                          <p:spTgt spid="106"/>
                                        </p:tgtEl>
                                        <p:attrNameLst>
                                          <p:attrName>style.visibility</p:attrName>
                                        </p:attrNameLst>
                                      </p:cBhvr>
                                      <p:to>
                                        <p:strVal val="visible"/>
                                      </p:to>
                                    </p:set>
                                    <p:anim calcmode="lin" valueType="num">
                                      <p:cBhvr additive="base">
                                        <p:cTn id="10" dur="500" fill="hold"/>
                                        <p:tgtEl>
                                          <p:spTgt spid="106"/>
                                        </p:tgtEl>
                                        <p:attrNameLst>
                                          <p:attrName>ppt_x</p:attrName>
                                        </p:attrNameLst>
                                      </p:cBhvr>
                                      <p:tavLst>
                                        <p:tav tm="0">
                                          <p:val>
                                            <p:strVal val="0-#ppt_w/2"/>
                                          </p:val>
                                        </p:tav>
                                        <p:tav tm="100000">
                                          <p:val>
                                            <p:strVal val="#ppt_x"/>
                                          </p:val>
                                        </p:tav>
                                      </p:tavLst>
                                    </p:anim>
                                    <p:anim calcmode="lin" valueType="num">
                                      <p:cBhvr additive="base">
                                        <p:cTn id="11" dur="500" fill="hold"/>
                                        <p:tgtEl>
                                          <p:spTgt spid="106"/>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nodeType="with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500"/>
                                        <p:tgtEl>
                                          <p:spTgt spid="10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0.01345 0.00123 L -0.49071 0.00093 " pathEditMode="relative" rAng="0" ptsTypes="AA">
                                      <p:cBhvr>
                                        <p:cTn id="28" dur="2000" fill="hold"/>
                                        <p:tgtEl>
                                          <p:spTgt spid="104"/>
                                        </p:tgtEl>
                                        <p:attrNameLst>
                                          <p:attrName>ppt_x</p:attrName>
                                          <p:attrName>ppt_y</p:attrName>
                                        </p:attrNameLst>
                                      </p:cBhvr>
                                      <p:rCtr x="-25208" y="-15"/>
                                    </p:animMotion>
                                  </p:childTnLst>
                                </p:cTn>
                              </p:par>
                              <p:par>
                                <p:cTn id="29" presetID="10" presetClass="exit" presetSubtype="0" fill="hold" nodeType="withEffect">
                                  <p:stCondLst>
                                    <p:cond delay="0"/>
                                  </p:stCondLst>
                                  <p:childTnLst>
                                    <p:animEffect transition="out" filter="fade">
                                      <p:cBhvr>
                                        <p:cTn id="30" dur="500"/>
                                        <p:tgtEl>
                                          <p:spTgt spid="106"/>
                                        </p:tgtEl>
                                      </p:cBhvr>
                                    </p:animEffect>
                                    <p:set>
                                      <p:cBhvr>
                                        <p:cTn id="31" dur="1" fill="hold">
                                          <p:stCondLst>
                                            <p:cond delay="499"/>
                                          </p:stCondLst>
                                        </p:cTn>
                                        <p:tgtEl>
                                          <p:spTgt spid="106"/>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07"/>
                                        </p:tgtEl>
                                      </p:cBhvr>
                                    </p:animEffect>
                                    <p:set>
                                      <p:cBhvr>
                                        <p:cTn id="34" dur="1" fill="hold">
                                          <p:stCondLst>
                                            <p:cond delay="499"/>
                                          </p:stCondLst>
                                        </p:cTn>
                                        <p:tgtEl>
                                          <p:spTgt spid="107"/>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39"/>
                                        </p:tgtEl>
                                      </p:cBhvr>
                                    </p:animEffect>
                                    <p:set>
                                      <p:cBhvr>
                                        <p:cTn id="37" dur="1" fill="hold">
                                          <p:stCondLst>
                                            <p:cond delay="499"/>
                                          </p:stCondLst>
                                        </p:cTn>
                                        <p:tgtEl>
                                          <p:spTgt spid="39"/>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40"/>
                                        </p:tgtEl>
                                      </p:cBhvr>
                                    </p:animEffect>
                                    <p:set>
                                      <p:cBhvr>
                                        <p:cTn id="40" dur="1" fill="hold">
                                          <p:stCondLst>
                                            <p:cond delay="499"/>
                                          </p:stCondLst>
                                        </p:cTn>
                                        <p:tgtEl>
                                          <p:spTgt spid="40"/>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46"/>
                                        </p:tgtEl>
                                      </p:cBhvr>
                                    </p:animEffect>
                                    <p:set>
                                      <p:cBhvr>
                                        <p:cTn id="43" dur="1" fill="hold">
                                          <p:stCondLst>
                                            <p:cond delay="499"/>
                                          </p:stCondLst>
                                        </p:cTn>
                                        <p:tgtEl>
                                          <p:spTgt spid="46"/>
                                        </p:tgtEl>
                                        <p:attrNameLst>
                                          <p:attrName>style.visibility</p:attrName>
                                        </p:attrNameLst>
                                      </p:cBhvr>
                                      <p:to>
                                        <p:strVal val="hidden"/>
                                      </p:to>
                                    </p:se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par>
                                <p:cTn id="48" presetID="10" presetClass="entr" presetSubtype="0" fill="hold" nodeType="withEffect">
                                  <p:stCondLst>
                                    <p:cond delay="0"/>
                                  </p:stCondLst>
                                  <p:childTnLst>
                                    <p:set>
                                      <p:cBhvr>
                                        <p:cTn id="49" dur="1" fill="hold">
                                          <p:stCondLst>
                                            <p:cond delay="0"/>
                                          </p:stCondLst>
                                        </p:cTn>
                                        <p:tgtEl>
                                          <p:spTgt spid="111"/>
                                        </p:tgtEl>
                                        <p:attrNameLst>
                                          <p:attrName>style.visibility</p:attrName>
                                        </p:attrNameLst>
                                      </p:cBhvr>
                                      <p:to>
                                        <p:strVal val="visible"/>
                                      </p:to>
                                    </p:set>
                                    <p:animEffect transition="in" filter="fade">
                                      <p:cBhvr>
                                        <p:cTn id="50" dur="500"/>
                                        <p:tgtEl>
                                          <p:spTgt spid="11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500"/>
                                        <p:tgtEl>
                                          <p:spTgt spid="3"/>
                                        </p:tgtEl>
                                      </p:cBhvr>
                                    </p:animEffect>
                                  </p:childTnLst>
                                </p:cTn>
                              </p:par>
                              <p:par>
                                <p:cTn id="56" presetID="10" presetClass="entr" presetSubtype="0" fill="hold" nodeType="with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fade">
                                      <p:cBhvr>
                                        <p:cTn id="58" dur="500"/>
                                        <p:tgtEl>
                                          <p:spTgt spid="11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par>
                                <p:cTn id="64" presetID="10" presetClass="entr" presetSubtype="0" fill="hold" nodeType="withEffect">
                                  <p:stCondLst>
                                    <p:cond delay="0"/>
                                  </p:stCondLst>
                                  <p:childTnLst>
                                    <p:set>
                                      <p:cBhvr>
                                        <p:cTn id="65" dur="1" fill="hold">
                                          <p:stCondLst>
                                            <p:cond delay="0"/>
                                          </p:stCondLst>
                                        </p:cTn>
                                        <p:tgtEl>
                                          <p:spTgt spid="114"/>
                                        </p:tgtEl>
                                        <p:attrNameLst>
                                          <p:attrName>style.visibility</p:attrName>
                                        </p:attrNameLst>
                                      </p:cBhvr>
                                      <p:to>
                                        <p:strVal val="visible"/>
                                      </p:to>
                                    </p:set>
                                    <p:animEffect transition="in" filter="fade">
                                      <p:cBhvr>
                                        <p:cTn id="66" dur="500"/>
                                        <p:tgtEl>
                                          <p:spTgt spid="114"/>
                                        </p:tgtEl>
                                      </p:cBhvr>
                                    </p:animEffect>
                                  </p:childTnLst>
                                </p:cTn>
                              </p:par>
                            </p:childTnLst>
                          </p:cTn>
                        </p:par>
                        <p:par>
                          <p:cTn id="67" fill="hold">
                            <p:stCondLst>
                              <p:cond delay="500"/>
                            </p:stCondLst>
                            <p:childTnLst>
                              <p:par>
                                <p:cTn id="68" presetID="10" presetClass="entr" presetSubtype="0" fill="hold" nodeType="afterEffect">
                                  <p:stCondLst>
                                    <p:cond delay="0"/>
                                  </p:stCondLst>
                                  <p:childTnLst>
                                    <p:set>
                                      <p:cBhvr>
                                        <p:cTn id="69" dur="1" fill="hold">
                                          <p:stCondLst>
                                            <p:cond delay="0"/>
                                          </p:stCondLst>
                                        </p:cTn>
                                        <p:tgtEl>
                                          <p:spTgt spid="115"/>
                                        </p:tgtEl>
                                        <p:attrNameLst>
                                          <p:attrName>style.visibility</p:attrName>
                                        </p:attrNameLst>
                                      </p:cBhvr>
                                      <p:to>
                                        <p:strVal val="visible"/>
                                      </p:to>
                                    </p:set>
                                    <p:animEffect transition="in" filter="fade">
                                      <p:cBhvr>
                                        <p:cTn id="70" dur="500"/>
                                        <p:tgtEl>
                                          <p:spTgt spid="115"/>
                                        </p:tgtEl>
                                      </p:cBhvr>
                                    </p:animEffect>
                                  </p:childTnLst>
                                </p:cTn>
                              </p:par>
                            </p:childTnLst>
                          </p:cTn>
                        </p:par>
                        <p:par>
                          <p:cTn id="71" fill="hold">
                            <p:stCondLst>
                              <p:cond delay="1000"/>
                            </p:stCondLst>
                            <p:childTnLst>
                              <p:par>
                                <p:cTn id="72" presetID="10" presetClass="entr" presetSubtype="0" fill="hold" nodeType="afterEffect">
                                  <p:stCondLst>
                                    <p:cond delay="0"/>
                                  </p:stCondLst>
                                  <p:childTnLst>
                                    <p:set>
                                      <p:cBhvr>
                                        <p:cTn id="73" dur="1" fill="hold">
                                          <p:stCondLst>
                                            <p:cond delay="0"/>
                                          </p:stCondLst>
                                        </p:cTn>
                                        <p:tgtEl>
                                          <p:spTgt spid="116"/>
                                        </p:tgtEl>
                                        <p:attrNameLst>
                                          <p:attrName>style.visibility</p:attrName>
                                        </p:attrNameLst>
                                      </p:cBhvr>
                                      <p:to>
                                        <p:strVal val="visible"/>
                                      </p:to>
                                    </p:set>
                                    <p:animEffect transition="in" filter="fade">
                                      <p:cBhvr>
                                        <p:cTn id="74" dur="500"/>
                                        <p:tgtEl>
                                          <p:spTgt spid="11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fade">
                                      <p:cBhvr>
                                        <p:cTn id="79" dur="500"/>
                                        <p:tgtEl>
                                          <p:spTgt spid="77"/>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05"/>
                                        </p:tgtEl>
                                        <p:attrNameLst>
                                          <p:attrName>style.visibility</p:attrName>
                                        </p:attrNameLst>
                                      </p:cBhvr>
                                      <p:to>
                                        <p:strVal val="visible"/>
                                      </p:to>
                                    </p:set>
                                    <p:animEffect transition="in" filter="fade">
                                      <p:cBhvr>
                                        <p:cTn id="84" dur="500"/>
                                        <p:tgtEl>
                                          <p:spTgt spid="105"/>
                                        </p:tgtEl>
                                      </p:cBhvr>
                                    </p:animEffect>
                                  </p:childTnLst>
                                </p:cTn>
                              </p:par>
                            </p:childTnLst>
                          </p:cTn>
                        </p:par>
                        <p:par>
                          <p:cTn id="85" fill="hold">
                            <p:stCondLst>
                              <p:cond delay="500"/>
                            </p:stCondLst>
                            <p:childTnLst>
                              <p:par>
                                <p:cTn id="86" presetID="10" presetClass="entr" presetSubtype="0" fill="hold" nodeType="afterEffect">
                                  <p:stCondLst>
                                    <p:cond delay="0"/>
                                  </p:stCondLst>
                                  <p:childTnLst>
                                    <p:set>
                                      <p:cBhvr>
                                        <p:cTn id="87" dur="1" fill="hold">
                                          <p:stCondLst>
                                            <p:cond delay="0"/>
                                          </p:stCondLst>
                                        </p:cTn>
                                        <p:tgtEl>
                                          <p:spTgt spid="117"/>
                                        </p:tgtEl>
                                        <p:attrNameLst>
                                          <p:attrName>style.visibility</p:attrName>
                                        </p:attrNameLst>
                                      </p:cBhvr>
                                      <p:to>
                                        <p:strVal val="visible"/>
                                      </p:to>
                                    </p:set>
                                    <p:animEffect transition="in" filter="fade">
                                      <p:cBhvr>
                                        <p:cTn id="88" dur="500"/>
                                        <p:tgtEl>
                                          <p:spTgt spid="117"/>
                                        </p:tgtEl>
                                      </p:cBhvr>
                                    </p:animEffect>
                                  </p:childTnLst>
                                </p:cTn>
                              </p:par>
                            </p:childTnLst>
                          </p:cTn>
                        </p:par>
                        <p:par>
                          <p:cTn id="89" fill="hold">
                            <p:stCondLst>
                              <p:cond delay="1000"/>
                            </p:stCondLst>
                            <p:childTnLst>
                              <p:par>
                                <p:cTn id="90" presetID="10" presetClass="entr" presetSubtype="0" fill="hold" nodeType="afterEffect">
                                  <p:stCondLst>
                                    <p:cond delay="0"/>
                                  </p:stCondLst>
                                  <p:childTnLst>
                                    <p:set>
                                      <p:cBhvr>
                                        <p:cTn id="91" dur="1" fill="hold">
                                          <p:stCondLst>
                                            <p:cond delay="0"/>
                                          </p:stCondLst>
                                        </p:cTn>
                                        <p:tgtEl>
                                          <p:spTgt spid="118"/>
                                        </p:tgtEl>
                                        <p:attrNameLst>
                                          <p:attrName>style.visibility</p:attrName>
                                        </p:attrNameLst>
                                      </p:cBhvr>
                                      <p:to>
                                        <p:strVal val="visible"/>
                                      </p:to>
                                    </p:set>
                                    <p:animEffect transition="in" filter="fade">
                                      <p:cBhvr>
                                        <p:cTn id="9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89E55-020A-BF60-3831-2579F829AD4F}"/>
            </a:ext>
          </a:extLst>
        </p:cNvPr>
        <p:cNvGrpSpPr/>
        <p:nvPr/>
      </p:nvGrpSpPr>
      <p:grpSpPr>
        <a:xfrm>
          <a:off x="0" y="0"/>
          <a:ext cx="0" cy="0"/>
          <a:chOff x="0" y="0"/>
          <a:chExt cx="0" cy="0"/>
        </a:xfrm>
      </p:grpSpPr>
      <p:sp>
        <p:nvSpPr>
          <p:cNvPr id="21" name="Trapezium 20">
            <a:extLst>
              <a:ext uri="{FF2B5EF4-FFF2-40B4-BE49-F238E27FC236}">
                <a16:creationId xmlns:a16="http://schemas.microsoft.com/office/drawing/2014/main" id="{0F439726-4984-964A-8933-BE6687CC34F3}"/>
              </a:ext>
              <a:ext uri="{C183D7F6-B498-43B3-948B-1728B52AA6E4}">
                <adec:decorative xmlns:adec="http://schemas.microsoft.com/office/drawing/2017/decorative" val="1"/>
              </a:ext>
            </a:extLst>
          </p:cNvPr>
          <p:cNvSpPr/>
          <p:nvPr/>
        </p:nvSpPr>
        <p:spPr>
          <a:xfrm>
            <a:off x="11872912" y="1090692"/>
            <a:ext cx="1981200" cy="7324168"/>
          </a:xfrm>
          <a:prstGeom prst="trapezoid">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B6486"/>
              </a:solidFill>
            </a:endParaRPr>
          </a:p>
        </p:txBody>
      </p:sp>
      <p:pic>
        <p:nvPicPr>
          <p:cNvPr id="10" name="Picture 9">
            <a:extLst>
              <a:ext uri="{FF2B5EF4-FFF2-40B4-BE49-F238E27FC236}">
                <a16:creationId xmlns:a16="http://schemas.microsoft.com/office/drawing/2014/main" id="{5D720711-11D4-26C0-4B00-1FFEC25315B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764" y="3543300"/>
            <a:ext cx="18292764" cy="7703048"/>
          </a:xfrm>
          <a:prstGeom prst="rect">
            <a:avLst/>
          </a:prstGeom>
        </p:spPr>
      </p:pic>
      <p:sp>
        <p:nvSpPr>
          <p:cNvPr id="4" name="Title 3">
            <a:extLst>
              <a:ext uri="{FF2B5EF4-FFF2-40B4-BE49-F238E27FC236}">
                <a16:creationId xmlns:a16="http://schemas.microsoft.com/office/drawing/2014/main" id="{C39C6201-9E09-B9DC-A4F5-E8DFE95AB653}"/>
              </a:ext>
            </a:extLst>
          </p:cNvPr>
          <p:cNvSpPr txBox="1">
            <a:spLocks noGrp="1"/>
          </p:cNvSpPr>
          <p:nvPr>
            <p:ph type="title" idx="4294967295"/>
          </p:nvPr>
        </p:nvSpPr>
        <p:spPr>
          <a:xfrm>
            <a:off x="823932" y="647700"/>
            <a:ext cx="16016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rgbClr val="0B6486"/>
                </a:solidFill>
                <a:effectLst/>
                <a:uLnTx/>
                <a:uFillTx/>
                <a:latin typeface="Lexend Light" pitchFamily="2" charset="77"/>
              </a:rPr>
              <a:t>Water in demand</a:t>
            </a:r>
            <a:endParaRPr kumimoji="0" lang="en-US" sz="6000" b="0" i="0" u="none" strike="noStrike" kern="0" cap="none" spc="0" normalizeH="0" baseline="0" noProof="0" dirty="0">
              <a:ln>
                <a:noFill/>
              </a:ln>
              <a:solidFill>
                <a:srgbClr val="0B6486"/>
              </a:solidFill>
              <a:effectLst/>
              <a:uLnTx/>
              <a:uFillTx/>
            </a:endParaRPr>
          </a:p>
        </p:txBody>
      </p:sp>
      <p:sp>
        <p:nvSpPr>
          <p:cNvPr id="5" name="Oval Callout 4">
            <a:extLst>
              <a:ext uri="{FF2B5EF4-FFF2-40B4-BE49-F238E27FC236}">
                <a16:creationId xmlns:a16="http://schemas.microsoft.com/office/drawing/2014/main" id="{905171D8-F396-25A4-BC9A-774EE617A7D5}"/>
              </a:ext>
            </a:extLst>
          </p:cNvPr>
          <p:cNvSpPr/>
          <p:nvPr/>
        </p:nvSpPr>
        <p:spPr>
          <a:xfrm>
            <a:off x="2771777" y="1888915"/>
            <a:ext cx="5943600" cy="5159585"/>
          </a:xfrm>
          <a:prstGeom prst="wedgeEllipseCallou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bg1"/>
                </a:solidFill>
                <a:latin typeface="Lexend Light" pitchFamily="2" charset="77"/>
              </a:rPr>
              <a:t>Some activities use more water than others.</a:t>
            </a:r>
            <a:br>
              <a:rPr lang="en-GB" sz="4000" dirty="0">
                <a:solidFill>
                  <a:schemeClr val="bg1"/>
                </a:solidFill>
                <a:latin typeface="Lexend Light" pitchFamily="2" charset="77"/>
              </a:rPr>
            </a:br>
            <a:r>
              <a:rPr lang="en-GB" sz="4000" dirty="0">
                <a:solidFill>
                  <a:schemeClr val="bg1"/>
                </a:solidFill>
                <a:latin typeface="Lexend Light" pitchFamily="2" charset="77"/>
              </a:rPr>
              <a:t>Are these in the correct order?</a:t>
            </a:r>
          </a:p>
        </p:txBody>
      </p:sp>
      <p:pic>
        <p:nvPicPr>
          <p:cNvPr id="6" name="Picture 5">
            <a:extLst>
              <a:ext uri="{FF2B5EF4-FFF2-40B4-BE49-F238E27FC236}">
                <a16:creationId xmlns:a16="http://schemas.microsoft.com/office/drawing/2014/main" id="{EAF68542-BD8C-0DE6-4835-C9B930A1E07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57200" y="4931629"/>
            <a:ext cx="5123466" cy="5356351"/>
          </a:xfrm>
          <a:prstGeom prst="rect">
            <a:avLst/>
          </a:prstGeom>
        </p:spPr>
      </p:pic>
      <p:sp>
        <p:nvSpPr>
          <p:cNvPr id="13" name="Round Diagonal Corner of Rectangle 12">
            <a:extLst>
              <a:ext uri="{FF2B5EF4-FFF2-40B4-BE49-F238E27FC236}">
                <a16:creationId xmlns:a16="http://schemas.microsoft.com/office/drawing/2014/main" id="{33A8C9CE-1752-6070-4961-6785367471EB}"/>
              </a:ext>
            </a:extLst>
          </p:cNvPr>
          <p:cNvSpPr/>
          <p:nvPr/>
        </p:nvSpPr>
        <p:spPr>
          <a:xfrm>
            <a:off x="9572624" y="1562100"/>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rPr>
              <a:t>Having a bath</a:t>
            </a:r>
          </a:p>
        </p:txBody>
      </p:sp>
      <p:sp>
        <p:nvSpPr>
          <p:cNvPr id="14" name="Round Diagonal Corner of Rectangle 13">
            <a:extLst>
              <a:ext uri="{FF2B5EF4-FFF2-40B4-BE49-F238E27FC236}">
                <a16:creationId xmlns:a16="http://schemas.microsoft.com/office/drawing/2014/main" id="{FD781DC3-DB16-4A54-FADD-CA691E4517CA}"/>
              </a:ext>
            </a:extLst>
          </p:cNvPr>
          <p:cNvSpPr/>
          <p:nvPr/>
        </p:nvSpPr>
        <p:spPr>
          <a:xfrm>
            <a:off x="9572624" y="2909872"/>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Having a shower (4 mins)</a:t>
            </a:r>
          </a:p>
        </p:txBody>
      </p:sp>
      <p:sp>
        <p:nvSpPr>
          <p:cNvPr id="15" name="Round Diagonal Corner of Rectangle 14">
            <a:extLst>
              <a:ext uri="{FF2B5EF4-FFF2-40B4-BE49-F238E27FC236}">
                <a16:creationId xmlns:a16="http://schemas.microsoft.com/office/drawing/2014/main" id="{470ABFB8-4949-7936-1B1D-52B05B793743}"/>
              </a:ext>
            </a:extLst>
          </p:cNvPr>
          <p:cNvSpPr/>
          <p:nvPr/>
        </p:nvSpPr>
        <p:spPr>
          <a:xfrm>
            <a:off x="9572624" y="4257643"/>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Using the washing machine</a:t>
            </a:r>
          </a:p>
        </p:txBody>
      </p:sp>
      <p:sp>
        <p:nvSpPr>
          <p:cNvPr id="16" name="Round Diagonal Corner of Rectangle 15">
            <a:extLst>
              <a:ext uri="{FF2B5EF4-FFF2-40B4-BE49-F238E27FC236}">
                <a16:creationId xmlns:a16="http://schemas.microsoft.com/office/drawing/2014/main" id="{2C792284-EE0F-1D57-2941-0970332BC3B7}"/>
              </a:ext>
            </a:extLst>
          </p:cNvPr>
          <p:cNvSpPr/>
          <p:nvPr/>
        </p:nvSpPr>
        <p:spPr>
          <a:xfrm>
            <a:off x="9572624" y="5605415"/>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Flushing the toilet</a:t>
            </a:r>
          </a:p>
        </p:txBody>
      </p:sp>
      <p:sp>
        <p:nvSpPr>
          <p:cNvPr id="17" name="Round Diagonal Corner of Rectangle 16">
            <a:extLst>
              <a:ext uri="{FF2B5EF4-FFF2-40B4-BE49-F238E27FC236}">
                <a16:creationId xmlns:a16="http://schemas.microsoft.com/office/drawing/2014/main" id="{0A082362-3C62-768D-4DDB-7B95BAC55FC9}"/>
              </a:ext>
            </a:extLst>
          </p:cNvPr>
          <p:cNvSpPr/>
          <p:nvPr/>
        </p:nvSpPr>
        <p:spPr>
          <a:xfrm>
            <a:off x="9572624" y="6953186"/>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Using a dishwasher</a:t>
            </a:r>
          </a:p>
        </p:txBody>
      </p:sp>
      <p:sp>
        <p:nvSpPr>
          <p:cNvPr id="18" name="Round Diagonal Corner of Rectangle 17">
            <a:extLst>
              <a:ext uri="{FF2B5EF4-FFF2-40B4-BE49-F238E27FC236}">
                <a16:creationId xmlns:a16="http://schemas.microsoft.com/office/drawing/2014/main" id="{B71644CE-48F6-9E58-A0A5-E0765FC958DD}"/>
              </a:ext>
            </a:extLst>
          </p:cNvPr>
          <p:cNvSpPr/>
          <p:nvPr/>
        </p:nvSpPr>
        <p:spPr>
          <a:xfrm>
            <a:off x="10821997" y="8329167"/>
            <a:ext cx="4113203" cy="1310133"/>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rtl="0"/>
            <a:r>
              <a:rPr lang="en-GB" sz="3200" b="1" kern="1200" dirty="0">
                <a:solidFill>
                  <a:schemeClr val="bg1"/>
                </a:solidFill>
                <a:latin typeface="Lexend Light" pitchFamily="2" charset="77"/>
              </a:rPr>
              <a:t>Most Water</a:t>
            </a:r>
            <a:endParaRPr lang="en-US" sz="3200" b="1" dirty="0">
              <a:solidFill>
                <a:schemeClr val="bg1"/>
              </a:solidFill>
              <a:latin typeface="Lexend Light" pitchFamily="2" charset="77"/>
            </a:endParaRPr>
          </a:p>
        </p:txBody>
      </p:sp>
      <p:sp>
        <p:nvSpPr>
          <p:cNvPr id="19" name="Round Diagonal Corner of Rectangle 18">
            <a:extLst>
              <a:ext uri="{FF2B5EF4-FFF2-40B4-BE49-F238E27FC236}">
                <a16:creationId xmlns:a16="http://schemas.microsoft.com/office/drawing/2014/main" id="{2C335117-7C70-52E5-FE82-4D1C7AE0BFD4}"/>
              </a:ext>
            </a:extLst>
          </p:cNvPr>
          <p:cNvSpPr/>
          <p:nvPr/>
        </p:nvSpPr>
        <p:spPr>
          <a:xfrm>
            <a:off x="11277600" y="283668"/>
            <a:ext cx="3124200" cy="929133"/>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l" rtl="0"/>
            <a:r>
              <a:rPr lang="en-GB" sz="3200" b="1" kern="1200" dirty="0">
                <a:solidFill>
                  <a:schemeClr val="bg1"/>
                </a:solidFill>
                <a:latin typeface="Lexend Light" pitchFamily="2" charset="77"/>
              </a:rPr>
              <a:t>Least Water</a:t>
            </a:r>
            <a:endParaRPr lang="en-US" sz="3200" b="1" dirty="0">
              <a:solidFill>
                <a:schemeClr val="bg1"/>
              </a:solidFill>
              <a:latin typeface="Lexend Light" pitchFamily="2" charset="77"/>
            </a:endParaRPr>
          </a:p>
        </p:txBody>
      </p:sp>
      <p:pic>
        <p:nvPicPr>
          <p:cNvPr id="22" name="Graphic 21" descr="Water with solid fill">
            <a:extLst>
              <a:ext uri="{FF2B5EF4-FFF2-40B4-BE49-F238E27FC236}">
                <a16:creationId xmlns:a16="http://schemas.microsoft.com/office/drawing/2014/main" id="{A5C81B9B-9987-36D6-AE10-BE5DE8A046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597351" y="347614"/>
            <a:ext cx="675697" cy="675697"/>
          </a:xfrm>
          <a:prstGeom prst="rect">
            <a:avLst/>
          </a:prstGeom>
        </p:spPr>
      </p:pic>
      <p:pic>
        <p:nvPicPr>
          <p:cNvPr id="23" name="Graphic 22" descr="Water with solid fill">
            <a:extLst>
              <a:ext uri="{FF2B5EF4-FFF2-40B4-BE49-F238E27FC236}">
                <a16:creationId xmlns:a16="http://schemas.microsoft.com/office/drawing/2014/main" id="{BC9543F9-1D9C-4FCF-F9B6-0D716D4D82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791949" y="8061276"/>
            <a:ext cx="1747886" cy="1747886"/>
          </a:xfrm>
          <a:prstGeom prst="rect">
            <a:avLst/>
          </a:prstGeom>
        </p:spPr>
      </p:pic>
      <p:sp>
        <p:nvSpPr>
          <p:cNvPr id="30" name="TextBox 29">
            <a:extLst>
              <a:ext uri="{FF2B5EF4-FFF2-40B4-BE49-F238E27FC236}">
                <a16:creationId xmlns:a16="http://schemas.microsoft.com/office/drawing/2014/main" id="{DB63F2C3-F4BA-E89E-E375-A948DD575DFE}"/>
              </a:ext>
            </a:extLst>
          </p:cNvPr>
          <p:cNvSpPr txBox="1"/>
          <p:nvPr/>
        </p:nvSpPr>
        <p:spPr>
          <a:xfrm>
            <a:off x="16369243" y="1803758"/>
            <a:ext cx="1748165" cy="523220"/>
          </a:xfrm>
          <a:prstGeom prst="rect">
            <a:avLst/>
          </a:prstGeom>
          <a:noFill/>
        </p:spPr>
        <p:txBody>
          <a:bodyPr wrap="square" rtlCol="0">
            <a:spAutoFit/>
          </a:bodyPr>
          <a:lstStyle/>
          <a:p>
            <a:r>
              <a:rPr lang="en-US" sz="2800" b="1" dirty="0">
                <a:latin typeface="Lexend Medium" pitchFamily="2" charset="77"/>
              </a:rPr>
              <a:t>5 </a:t>
            </a:r>
            <a:r>
              <a:rPr lang="en-GB" sz="2800" b="1" dirty="0">
                <a:latin typeface="Lexend Medium" pitchFamily="2" charset="77"/>
              </a:rPr>
              <a:t>litres</a:t>
            </a:r>
            <a:endParaRPr lang="en-US" sz="2800" b="1" dirty="0">
              <a:latin typeface="Lexend Medium" pitchFamily="2" charset="77"/>
            </a:endParaRPr>
          </a:p>
        </p:txBody>
      </p:sp>
      <p:sp>
        <p:nvSpPr>
          <p:cNvPr id="31" name="TextBox 30">
            <a:extLst>
              <a:ext uri="{FF2B5EF4-FFF2-40B4-BE49-F238E27FC236}">
                <a16:creationId xmlns:a16="http://schemas.microsoft.com/office/drawing/2014/main" id="{A1F3BEEA-1612-B42A-33A0-8557FE11435A}"/>
              </a:ext>
            </a:extLst>
          </p:cNvPr>
          <p:cNvSpPr txBox="1"/>
          <p:nvPr/>
        </p:nvSpPr>
        <p:spPr>
          <a:xfrm>
            <a:off x="16424034" y="3161464"/>
            <a:ext cx="1748165" cy="523220"/>
          </a:xfrm>
          <a:prstGeom prst="rect">
            <a:avLst/>
          </a:prstGeom>
          <a:noFill/>
        </p:spPr>
        <p:txBody>
          <a:bodyPr wrap="square" rtlCol="0">
            <a:spAutoFit/>
          </a:bodyPr>
          <a:lstStyle/>
          <a:p>
            <a:r>
              <a:rPr lang="en-US" sz="2800" b="1" dirty="0">
                <a:latin typeface="Lexend Medium" pitchFamily="2" charset="77"/>
              </a:rPr>
              <a:t>15 </a:t>
            </a:r>
            <a:r>
              <a:rPr lang="en-GB" sz="2800" b="1" dirty="0">
                <a:latin typeface="Lexend Medium" pitchFamily="2" charset="77"/>
              </a:rPr>
              <a:t>litres</a:t>
            </a:r>
            <a:endParaRPr lang="en-US" sz="2800" b="1" dirty="0">
              <a:latin typeface="Lexend Medium" pitchFamily="2" charset="77"/>
            </a:endParaRPr>
          </a:p>
        </p:txBody>
      </p:sp>
      <p:sp>
        <p:nvSpPr>
          <p:cNvPr id="32" name="TextBox 31">
            <a:extLst>
              <a:ext uri="{FF2B5EF4-FFF2-40B4-BE49-F238E27FC236}">
                <a16:creationId xmlns:a16="http://schemas.microsoft.com/office/drawing/2014/main" id="{2F51CECF-7640-5AD5-9A0F-418B8C0A4673}"/>
              </a:ext>
            </a:extLst>
          </p:cNvPr>
          <p:cNvSpPr txBox="1"/>
          <p:nvPr/>
        </p:nvSpPr>
        <p:spPr>
          <a:xfrm>
            <a:off x="16369243" y="4530186"/>
            <a:ext cx="1748165" cy="523220"/>
          </a:xfrm>
          <a:prstGeom prst="rect">
            <a:avLst/>
          </a:prstGeom>
          <a:noFill/>
        </p:spPr>
        <p:txBody>
          <a:bodyPr wrap="square" rtlCol="0">
            <a:spAutoFit/>
          </a:bodyPr>
          <a:lstStyle/>
          <a:p>
            <a:r>
              <a:rPr lang="en-US" sz="2800" b="1" dirty="0">
                <a:latin typeface="Lexend Medium" pitchFamily="2" charset="77"/>
              </a:rPr>
              <a:t>40 </a:t>
            </a:r>
            <a:r>
              <a:rPr lang="en-GB" sz="2800" b="1" dirty="0">
                <a:latin typeface="Lexend Medium" pitchFamily="2" charset="77"/>
              </a:rPr>
              <a:t>litres</a:t>
            </a:r>
            <a:endParaRPr lang="en-US" sz="2800" b="1" dirty="0">
              <a:latin typeface="Lexend Medium" pitchFamily="2" charset="77"/>
            </a:endParaRPr>
          </a:p>
        </p:txBody>
      </p:sp>
      <p:sp>
        <p:nvSpPr>
          <p:cNvPr id="33" name="TextBox 32">
            <a:extLst>
              <a:ext uri="{FF2B5EF4-FFF2-40B4-BE49-F238E27FC236}">
                <a16:creationId xmlns:a16="http://schemas.microsoft.com/office/drawing/2014/main" id="{84179720-B213-4CC0-9B54-3D2955F17F93}"/>
              </a:ext>
            </a:extLst>
          </p:cNvPr>
          <p:cNvSpPr txBox="1"/>
          <p:nvPr/>
        </p:nvSpPr>
        <p:spPr>
          <a:xfrm>
            <a:off x="16369243" y="5887892"/>
            <a:ext cx="1748165" cy="523220"/>
          </a:xfrm>
          <a:prstGeom prst="rect">
            <a:avLst/>
          </a:prstGeom>
          <a:noFill/>
        </p:spPr>
        <p:txBody>
          <a:bodyPr wrap="square" rtlCol="0">
            <a:spAutoFit/>
          </a:bodyPr>
          <a:lstStyle/>
          <a:p>
            <a:r>
              <a:rPr lang="en-US" sz="2800" b="1" dirty="0">
                <a:latin typeface="Lexend Medium" pitchFamily="2" charset="77"/>
              </a:rPr>
              <a:t>50 </a:t>
            </a:r>
            <a:r>
              <a:rPr lang="en-GB" sz="2800" b="1" dirty="0">
                <a:latin typeface="Lexend Medium" pitchFamily="2" charset="77"/>
              </a:rPr>
              <a:t>litres</a:t>
            </a:r>
            <a:endParaRPr lang="en-US" sz="2800" b="1" dirty="0">
              <a:latin typeface="Lexend Medium" pitchFamily="2" charset="77"/>
            </a:endParaRPr>
          </a:p>
        </p:txBody>
      </p:sp>
      <p:sp>
        <p:nvSpPr>
          <p:cNvPr id="34" name="TextBox 33">
            <a:extLst>
              <a:ext uri="{FF2B5EF4-FFF2-40B4-BE49-F238E27FC236}">
                <a16:creationId xmlns:a16="http://schemas.microsoft.com/office/drawing/2014/main" id="{450BE377-933F-3050-01BE-7BBBB78CC67F}"/>
              </a:ext>
            </a:extLst>
          </p:cNvPr>
          <p:cNvSpPr txBox="1"/>
          <p:nvPr/>
        </p:nvSpPr>
        <p:spPr>
          <a:xfrm>
            <a:off x="16306800" y="7142891"/>
            <a:ext cx="2060663" cy="523220"/>
          </a:xfrm>
          <a:prstGeom prst="rect">
            <a:avLst/>
          </a:prstGeom>
          <a:noFill/>
        </p:spPr>
        <p:txBody>
          <a:bodyPr wrap="square" rtlCol="0">
            <a:spAutoFit/>
          </a:bodyPr>
          <a:lstStyle/>
          <a:p>
            <a:r>
              <a:rPr lang="en-US" sz="2800" b="1" dirty="0">
                <a:latin typeface="Lexend Medium" pitchFamily="2" charset="77"/>
              </a:rPr>
              <a:t>100 </a:t>
            </a:r>
            <a:r>
              <a:rPr lang="en-GB" sz="2800" b="1" dirty="0">
                <a:latin typeface="Lexend Medium" pitchFamily="2" charset="77"/>
              </a:rPr>
              <a:t>litres</a:t>
            </a:r>
            <a:endParaRPr lang="en-US" sz="2800" b="1" dirty="0">
              <a:latin typeface="Lexend Medium" pitchFamily="2" charset="77"/>
            </a:endParaRPr>
          </a:p>
        </p:txBody>
      </p:sp>
      <p:grpSp>
        <p:nvGrpSpPr>
          <p:cNvPr id="2" name="Group 1" descr="Flushing the toilet&#13;&#10;Using a dishwasher&#13;&#10;Having a shower (4 mins)&#13;&#10;Using the washing machine&#13;&#10;Having a bath">
            <a:extLst>
              <a:ext uri="{FF2B5EF4-FFF2-40B4-BE49-F238E27FC236}">
                <a16:creationId xmlns:a16="http://schemas.microsoft.com/office/drawing/2014/main" id="{CC7E54A7-CA46-5347-21C5-9B9F1D456EE3}"/>
              </a:ext>
            </a:extLst>
          </p:cNvPr>
          <p:cNvGrpSpPr/>
          <p:nvPr/>
        </p:nvGrpSpPr>
        <p:grpSpPr>
          <a:xfrm>
            <a:off x="9601200" y="1550708"/>
            <a:ext cx="6605213" cy="6454760"/>
            <a:chOff x="9601200" y="1550708"/>
            <a:chExt cx="6605213" cy="6454760"/>
          </a:xfrm>
        </p:grpSpPr>
        <p:sp>
          <p:nvSpPr>
            <p:cNvPr id="3" name="Round Diagonal Corner of Rectangle 2">
              <a:extLst>
                <a:ext uri="{FF2B5EF4-FFF2-40B4-BE49-F238E27FC236}">
                  <a16:creationId xmlns:a16="http://schemas.microsoft.com/office/drawing/2014/main" id="{FB85ADC7-1930-8FD6-42DF-78EACF244F37}"/>
                </a:ext>
              </a:extLst>
            </p:cNvPr>
            <p:cNvSpPr/>
            <p:nvPr/>
          </p:nvSpPr>
          <p:spPr>
            <a:xfrm>
              <a:off x="9601200" y="6957782"/>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rPr>
                <a:t>Having a bath</a:t>
              </a:r>
              <a:endParaRPr lang="en-GB" sz="4000" dirty="0">
                <a:solidFill>
                  <a:schemeClr val="tx1"/>
                </a:solidFill>
                <a:latin typeface="+mn-lt"/>
                <a:ea typeface="+mn-ea"/>
                <a:cs typeface="+mn-cs"/>
              </a:endParaRPr>
            </a:p>
          </p:txBody>
        </p:sp>
        <p:sp>
          <p:nvSpPr>
            <p:cNvPr id="7" name="Round Diagonal Corner of Rectangle 6">
              <a:extLst>
                <a:ext uri="{FF2B5EF4-FFF2-40B4-BE49-F238E27FC236}">
                  <a16:creationId xmlns:a16="http://schemas.microsoft.com/office/drawing/2014/main" id="{A5DEA9E4-44D7-3F04-6D38-8E02681B85A7}"/>
                </a:ext>
              </a:extLst>
            </p:cNvPr>
            <p:cNvSpPr/>
            <p:nvPr/>
          </p:nvSpPr>
          <p:spPr>
            <a:xfrm>
              <a:off x="9601200" y="4257643"/>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Having a shower (4 mins)</a:t>
              </a:r>
            </a:p>
          </p:txBody>
        </p:sp>
        <p:sp>
          <p:nvSpPr>
            <p:cNvPr id="8" name="Round Diagonal Corner of Rectangle 7">
              <a:extLst>
                <a:ext uri="{FF2B5EF4-FFF2-40B4-BE49-F238E27FC236}">
                  <a16:creationId xmlns:a16="http://schemas.microsoft.com/office/drawing/2014/main" id="{D3E5F90F-5EE6-1668-3DDB-BF2A271B430A}"/>
                </a:ext>
              </a:extLst>
            </p:cNvPr>
            <p:cNvSpPr/>
            <p:nvPr/>
          </p:nvSpPr>
          <p:spPr>
            <a:xfrm>
              <a:off x="9624637" y="5605415"/>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Using the washing machine</a:t>
              </a:r>
            </a:p>
          </p:txBody>
        </p:sp>
        <p:sp>
          <p:nvSpPr>
            <p:cNvPr id="9" name="Round Diagonal Corner of Rectangle 8">
              <a:extLst>
                <a:ext uri="{FF2B5EF4-FFF2-40B4-BE49-F238E27FC236}">
                  <a16:creationId xmlns:a16="http://schemas.microsoft.com/office/drawing/2014/main" id="{C9C4ACF9-B70D-B93D-F02B-271362701A57}"/>
                </a:ext>
              </a:extLst>
            </p:cNvPr>
            <p:cNvSpPr/>
            <p:nvPr/>
          </p:nvSpPr>
          <p:spPr>
            <a:xfrm>
              <a:off x="9601200" y="1550708"/>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Flushing the toilet</a:t>
              </a:r>
            </a:p>
          </p:txBody>
        </p:sp>
        <p:sp>
          <p:nvSpPr>
            <p:cNvPr id="11" name="Round Diagonal Corner of Rectangle 10">
              <a:extLst>
                <a:ext uri="{FF2B5EF4-FFF2-40B4-BE49-F238E27FC236}">
                  <a16:creationId xmlns:a16="http://schemas.microsoft.com/office/drawing/2014/main" id="{ADBD0B5C-30C6-E5E4-31CD-B47EFAB982C6}"/>
                </a:ext>
              </a:extLst>
            </p:cNvPr>
            <p:cNvSpPr/>
            <p:nvPr/>
          </p:nvSpPr>
          <p:spPr>
            <a:xfrm>
              <a:off x="9601200" y="2910237"/>
              <a:ext cx="6581776" cy="1047686"/>
            </a:xfrm>
            <a:prstGeom prst="round2DiagRect">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4000" dirty="0">
                  <a:solidFill>
                    <a:schemeClr val="tx1"/>
                  </a:solidFill>
                  <a:latin typeface="+mn-lt"/>
                  <a:ea typeface="+mn-ea"/>
                  <a:cs typeface="+mn-cs"/>
                </a:rPr>
                <a:t>Using a dishwasher</a:t>
              </a:r>
            </a:p>
          </p:txBody>
        </p:sp>
      </p:grpSp>
    </p:spTree>
    <p:extLst>
      <p:ext uri="{BB962C8B-B14F-4D97-AF65-F5344CB8AC3E}">
        <p14:creationId xmlns:p14="http://schemas.microsoft.com/office/powerpoint/2010/main" val="227399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checkerboard(across)">
                                      <p:cBhvr>
                                        <p:cTn id="43" dur="500"/>
                                        <p:tgtEl>
                                          <p:spTgt spid="2"/>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par>
                          <p:cTn id="52" fill="hold">
                            <p:stCondLst>
                              <p:cond delay="1500"/>
                            </p:stCondLst>
                            <p:childTnLst>
                              <p:par>
                                <p:cTn id="53" presetID="10"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par>
                          <p:cTn id="60" fill="hold">
                            <p:stCondLst>
                              <p:cond delay="250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30" grpId="0"/>
      <p:bldP spid="31" grpId="0"/>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4C807-6DD8-AF2E-8FA3-681884084B9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24CB092-D208-82C0-1AA7-8D2850E1ECE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5" name="Round Diagonal Corner of Rectangle 4">
            <a:extLst>
              <a:ext uri="{FF2B5EF4-FFF2-40B4-BE49-F238E27FC236}">
                <a16:creationId xmlns:a16="http://schemas.microsoft.com/office/drawing/2014/main" id="{CBB8B32F-A814-C205-8AA5-FFFBC0E58A97}"/>
              </a:ext>
              <a:ext uri="{C183D7F6-B498-43B3-948B-1728B52AA6E4}">
                <adec:decorative xmlns:adec="http://schemas.microsoft.com/office/drawing/2017/decorative" val="1"/>
              </a:ext>
            </a:extLst>
          </p:cNvPr>
          <p:cNvSpPr/>
          <p:nvPr/>
        </p:nvSpPr>
        <p:spPr>
          <a:xfrm>
            <a:off x="1143000" y="825669"/>
            <a:ext cx="15621000" cy="94869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able 9">
            <a:extLst>
              <a:ext uri="{FF2B5EF4-FFF2-40B4-BE49-F238E27FC236}">
                <a16:creationId xmlns:a16="http://schemas.microsoft.com/office/drawing/2014/main" id="{331A9F93-1550-68B3-D24F-A7BE1E057026}"/>
              </a:ext>
            </a:extLst>
          </p:cNvPr>
          <p:cNvGraphicFramePr>
            <a:graphicFrameLocks noGrp="1"/>
          </p:cNvGraphicFramePr>
          <p:nvPr>
            <p:extLst>
              <p:ext uri="{D42A27DB-BD31-4B8C-83A1-F6EECF244321}">
                <p14:modId xmlns:p14="http://schemas.microsoft.com/office/powerpoint/2010/main" val="1192173212"/>
              </p:ext>
            </p:extLst>
          </p:nvPr>
        </p:nvGraphicFramePr>
        <p:xfrm>
          <a:off x="1752600" y="1714500"/>
          <a:ext cx="14782795" cy="7929000"/>
        </p:xfrm>
        <a:graphic>
          <a:graphicData uri="http://schemas.openxmlformats.org/drawingml/2006/table">
            <a:tbl>
              <a:tblPr firstRow="1" bandRow="1">
                <a:tableStyleId>{5C22544A-7EE6-4342-B048-85BDC9FD1C3A}</a:tableStyleId>
              </a:tblPr>
              <a:tblGrid>
                <a:gridCol w="4649989">
                  <a:extLst>
                    <a:ext uri="{9D8B030D-6E8A-4147-A177-3AD203B41FA5}">
                      <a16:colId xmlns:a16="http://schemas.microsoft.com/office/drawing/2014/main" val="372368192"/>
                    </a:ext>
                  </a:extLst>
                </a:gridCol>
                <a:gridCol w="935916">
                  <a:extLst>
                    <a:ext uri="{9D8B030D-6E8A-4147-A177-3AD203B41FA5}">
                      <a16:colId xmlns:a16="http://schemas.microsoft.com/office/drawing/2014/main" val="4044353927"/>
                    </a:ext>
                  </a:extLst>
                </a:gridCol>
                <a:gridCol w="935916">
                  <a:extLst>
                    <a:ext uri="{9D8B030D-6E8A-4147-A177-3AD203B41FA5}">
                      <a16:colId xmlns:a16="http://schemas.microsoft.com/office/drawing/2014/main" val="858733647"/>
                    </a:ext>
                  </a:extLst>
                </a:gridCol>
                <a:gridCol w="935916">
                  <a:extLst>
                    <a:ext uri="{9D8B030D-6E8A-4147-A177-3AD203B41FA5}">
                      <a16:colId xmlns:a16="http://schemas.microsoft.com/office/drawing/2014/main" val="82236315"/>
                    </a:ext>
                  </a:extLst>
                </a:gridCol>
                <a:gridCol w="935916">
                  <a:extLst>
                    <a:ext uri="{9D8B030D-6E8A-4147-A177-3AD203B41FA5}">
                      <a16:colId xmlns:a16="http://schemas.microsoft.com/office/drawing/2014/main" val="2134511344"/>
                    </a:ext>
                  </a:extLst>
                </a:gridCol>
                <a:gridCol w="935916">
                  <a:extLst>
                    <a:ext uri="{9D8B030D-6E8A-4147-A177-3AD203B41FA5}">
                      <a16:colId xmlns:a16="http://schemas.microsoft.com/office/drawing/2014/main" val="1148028474"/>
                    </a:ext>
                  </a:extLst>
                </a:gridCol>
                <a:gridCol w="935916">
                  <a:extLst>
                    <a:ext uri="{9D8B030D-6E8A-4147-A177-3AD203B41FA5}">
                      <a16:colId xmlns:a16="http://schemas.microsoft.com/office/drawing/2014/main" val="747138534"/>
                    </a:ext>
                  </a:extLst>
                </a:gridCol>
                <a:gridCol w="935916">
                  <a:extLst>
                    <a:ext uri="{9D8B030D-6E8A-4147-A177-3AD203B41FA5}">
                      <a16:colId xmlns:a16="http://schemas.microsoft.com/office/drawing/2014/main" val="268642860"/>
                    </a:ext>
                  </a:extLst>
                </a:gridCol>
                <a:gridCol w="1193798">
                  <a:extLst>
                    <a:ext uri="{9D8B030D-6E8A-4147-A177-3AD203B41FA5}">
                      <a16:colId xmlns:a16="http://schemas.microsoft.com/office/drawing/2014/main" val="2862674381"/>
                    </a:ext>
                  </a:extLst>
                </a:gridCol>
                <a:gridCol w="1193798">
                  <a:extLst>
                    <a:ext uri="{9D8B030D-6E8A-4147-A177-3AD203B41FA5}">
                      <a16:colId xmlns:a16="http://schemas.microsoft.com/office/drawing/2014/main" val="2890013697"/>
                    </a:ext>
                  </a:extLst>
                </a:gridCol>
                <a:gridCol w="1193798">
                  <a:extLst>
                    <a:ext uri="{9D8B030D-6E8A-4147-A177-3AD203B41FA5}">
                      <a16:colId xmlns:a16="http://schemas.microsoft.com/office/drawing/2014/main" val="662302632"/>
                    </a:ext>
                  </a:extLst>
                </a:gridCol>
              </a:tblGrid>
              <a:tr h="2209800">
                <a:tc>
                  <a:txBody>
                    <a:bodyPr/>
                    <a:lstStyle/>
                    <a:p>
                      <a:pPr lvl="0"/>
                      <a:r>
                        <a:rPr lang="en-US" sz="2400" b="0" i="0" dirty="0">
                          <a:latin typeface="Lexend Light" pitchFamily="2" charset="77"/>
                        </a:rPr>
                        <a:t>Water use activity </a:t>
                      </a:r>
                    </a:p>
                  </a:txBody>
                  <a:tcPr marL="180000" anchor="ctr">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Monday</a:t>
                      </a: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Tuesday</a:t>
                      </a: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Wednesday</a:t>
                      </a: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Thursday</a:t>
                      </a:r>
                    </a:p>
                    <a:p>
                      <a:pPr algn="ctr"/>
                      <a:endParaRPr lang="en-US" sz="2000" b="0" i="0" dirty="0">
                        <a:latin typeface="Lexend Light" pitchFamily="2" charset="77"/>
                      </a:endParaRP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Friday</a:t>
                      </a:r>
                    </a:p>
                    <a:p>
                      <a:pPr algn="ctr"/>
                      <a:endParaRPr lang="en-GB" sz="2000" b="0" i="0" dirty="0">
                        <a:solidFill>
                          <a:schemeClr val="lt1"/>
                        </a:solidFill>
                        <a:effectLst/>
                        <a:latin typeface="Lexend Light" pitchFamily="2" charset="77"/>
                        <a:ea typeface="+mn-ea"/>
                        <a:cs typeface="+mn-cs"/>
                      </a:endParaRPr>
                    </a:p>
                    <a:p>
                      <a:pPr algn="ctr"/>
                      <a:endParaRPr lang="en-US" sz="2000" b="0" i="0" dirty="0">
                        <a:latin typeface="Lexend Light" pitchFamily="2" charset="77"/>
                      </a:endParaRP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Saturday</a:t>
                      </a:r>
                      <a:endParaRPr lang="en-US" sz="2000" b="0" i="0" dirty="0">
                        <a:latin typeface="Lexend Light" pitchFamily="2" charset="77"/>
                      </a:endParaRPr>
                    </a:p>
                  </a:txBody>
                  <a:tcPr vert="vert270">
                    <a:solidFill>
                      <a:srgbClr val="0B6486"/>
                    </a:solidFill>
                  </a:tcPr>
                </a:tc>
                <a:tc>
                  <a:txBody>
                    <a:bodyPr/>
                    <a:lstStyle/>
                    <a:p>
                      <a:pPr algn="ctr"/>
                      <a:endParaRPr lang="en-US" sz="2000" b="0" i="0" dirty="0">
                        <a:latin typeface="Lexend Light" pitchFamily="2" charset="77"/>
                      </a:endParaRPr>
                    </a:p>
                    <a:p>
                      <a:pPr algn="ctr"/>
                      <a:r>
                        <a:rPr lang="en-US" sz="2000" b="0" i="0" dirty="0">
                          <a:latin typeface="Lexend Light" pitchFamily="2" charset="77"/>
                        </a:rPr>
                        <a:t>Sunday</a:t>
                      </a:r>
                    </a:p>
                  </a:txBody>
                  <a:tcPr vert="vert270">
                    <a:solidFill>
                      <a:srgbClr val="0B6486"/>
                    </a:solidFill>
                  </a:tcPr>
                </a:tc>
                <a:tc>
                  <a:txBody>
                    <a:bodyPr/>
                    <a:lstStyle/>
                    <a:p>
                      <a:pPr algn="ctr"/>
                      <a:r>
                        <a:rPr lang="en-US" sz="2000" b="0" i="0" dirty="0">
                          <a:latin typeface="Lexend Light" pitchFamily="2" charset="77"/>
                        </a:rPr>
                        <a:t>Total number </a:t>
                      </a:r>
                    </a:p>
                    <a:p>
                      <a:pPr algn="ctr"/>
                      <a:r>
                        <a:rPr lang="en-US" sz="2000" b="0" i="0" dirty="0">
                          <a:latin typeface="Lexend Light" pitchFamily="2" charset="77"/>
                        </a:rPr>
                        <a:t>in a week</a:t>
                      </a:r>
                    </a:p>
                  </a:txBody>
                  <a:tcPr vert="vert270" anchor="ctr">
                    <a:solidFill>
                      <a:srgbClr val="0B6486"/>
                    </a:solidFill>
                  </a:tcPr>
                </a:tc>
                <a:tc>
                  <a:txBody>
                    <a:bodyPr/>
                    <a:lstStyle/>
                    <a:p>
                      <a:pPr algn="ctr"/>
                      <a:r>
                        <a:rPr lang="en-GB" sz="2000" b="0" i="0" dirty="0">
                          <a:solidFill>
                            <a:schemeClr val="lt1"/>
                          </a:solidFill>
                          <a:effectLst/>
                          <a:latin typeface="Lexend Light" pitchFamily="2" charset="77"/>
                          <a:ea typeface="+mn-ea"/>
                          <a:cs typeface="+mn-cs"/>
                        </a:rPr>
                        <a:t>Estimated water</a:t>
                      </a:r>
                    </a:p>
                    <a:p>
                      <a:pPr algn="ctr"/>
                      <a:r>
                        <a:rPr lang="en-GB" sz="2000" b="0" i="0" dirty="0">
                          <a:solidFill>
                            <a:schemeClr val="lt1"/>
                          </a:solidFill>
                          <a:effectLst/>
                          <a:latin typeface="Lexend Light" pitchFamily="2" charset="77"/>
                          <a:ea typeface="+mn-ea"/>
                          <a:cs typeface="+mn-cs"/>
                        </a:rPr>
                        <a:t>used (litres)</a:t>
                      </a:r>
                    </a:p>
                    <a:p>
                      <a:pPr algn="ctr"/>
                      <a:endParaRPr lang="en-US" sz="2000" b="0" i="0" dirty="0">
                        <a:latin typeface="Lexend Light" pitchFamily="2" charset="77"/>
                      </a:endParaRPr>
                    </a:p>
                  </a:txBody>
                  <a:tcPr marL="216000" marR="72000" marT="36000" vert="vert270" anchor="ctr">
                    <a:solidFill>
                      <a:srgbClr val="0B6486"/>
                    </a:solidFill>
                  </a:tcPr>
                </a:tc>
                <a:tc>
                  <a:txBody>
                    <a:bodyPr/>
                    <a:lstStyle/>
                    <a:p>
                      <a:pPr algn="ctr"/>
                      <a:r>
                        <a:rPr lang="en-GB" sz="2000" b="0" i="0" dirty="0">
                          <a:solidFill>
                            <a:schemeClr val="lt1"/>
                          </a:solidFill>
                          <a:effectLst/>
                          <a:latin typeface="Lexend Light" pitchFamily="2" charset="77"/>
                          <a:ea typeface="+mn-ea"/>
                          <a:cs typeface="+mn-cs"/>
                        </a:rPr>
                        <a:t>Total weekly</a:t>
                      </a:r>
                    </a:p>
                    <a:p>
                      <a:pPr algn="ctr"/>
                      <a:r>
                        <a:rPr lang="en-GB" sz="2000" b="0" i="0" dirty="0">
                          <a:solidFill>
                            <a:schemeClr val="lt1"/>
                          </a:solidFill>
                          <a:effectLst/>
                          <a:latin typeface="Lexend Light" pitchFamily="2" charset="77"/>
                          <a:ea typeface="+mn-ea"/>
                          <a:cs typeface="+mn-cs"/>
                        </a:rPr>
                        <a:t>water used</a:t>
                      </a:r>
                    </a:p>
                    <a:p>
                      <a:pPr algn="ctr"/>
                      <a:endParaRPr lang="en-US" sz="2000" b="0" i="0" dirty="0">
                        <a:latin typeface="Lexend Light" pitchFamily="2" charset="77"/>
                      </a:endParaRPr>
                    </a:p>
                  </a:txBody>
                  <a:tcPr marL="216000" marR="72000" marT="36000" vert="vert270" anchor="ctr">
                    <a:solidFill>
                      <a:srgbClr val="0B6486"/>
                    </a:solidFill>
                  </a:tcPr>
                </a:tc>
                <a:extLst>
                  <a:ext uri="{0D108BD9-81ED-4DB2-BD59-A6C34878D82A}">
                    <a16:rowId xmlns:a16="http://schemas.microsoft.com/office/drawing/2014/main" val="2375879300"/>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Flushing the toilet</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5</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1585905039"/>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Brushing your teeth</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2</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2535600684"/>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Washing face or hands</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4</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3434961546"/>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Shower</a:t>
                      </a:r>
                    </a:p>
                  </a:txBody>
                  <a:tcPr marL="180000" anchor="ctr">
                    <a:solidFill>
                      <a:srgbClr val="0B6486">
                        <a:alpha val="40000"/>
                      </a:srgbClr>
                    </a:solidFill>
                  </a:tcPr>
                </a:tc>
                <a:tc>
                  <a:txBody>
                    <a:bodyPr/>
                    <a:lstStyle/>
                    <a:p>
                      <a:pPr algn="ctr"/>
                      <a:endParaRPr lang="en-US" sz="1800" b="0" i="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40</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457450827"/>
                  </a:ext>
                </a:extLst>
              </a:tr>
              <a:tr h="571920">
                <a:tc>
                  <a:txBody>
                    <a:bodyPr/>
                    <a:lstStyle/>
                    <a:p>
                      <a:pPr lvl="0"/>
                      <a:r>
                        <a:rPr lang="en-US" sz="2000" b="0" i="0" dirty="0">
                          <a:latin typeface="Lexend Light" pitchFamily="2" charset="77"/>
                        </a:rPr>
                        <a:t>Bath</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100</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1563625894"/>
                  </a:ext>
                </a:extLst>
              </a:tr>
              <a:tr h="571920">
                <a:tc>
                  <a:txBody>
                    <a:bodyPr/>
                    <a:lstStyle/>
                    <a:p>
                      <a:pPr lvl="0"/>
                      <a:r>
                        <a:rPr lang="en-US" sz="2000" b="0" i="0" dirty="0">
                          <a:latin typeface="Lexend Light" pitchFamily="2" charset="77"/>
                        </a:rPr>
                        <a:t>Drink </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0.25</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3151667379"/>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Washing the dishes by hand </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10</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3177222158"/>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Using a dishwasher</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25</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386951659"/>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Cooking and food preparation</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10</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1612494976"/>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Other activities</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2038358957"/>
                  </a:ext>
                </a:extLst>
              </a:tr>
            </a:tbl>
          </a:graphicData>
        </a:graphic>
      </p:graphicFrame>
      <p:sp>
        <p:nvSpPr>
          <p:cNvPr id="7" name="Round Diagonal Corner of Rectangle 6">
            <a:extLst>
              <a:ext uri="{FF2B5EF4-FFF2-40B4-BE49-F238E27FC236}">
                <a16:creationId xmlns:a16="http://schemas.microsoft.com/office/drawing/2014/main" id="{8341DBBF-EED9-FB56-326D-B6C666555788}"/>
              </a:ext>
              <a:ext uri="{C183D7F6-B498-43B3-948B-1728B52AA6E4}">
                <adec:decorative xmlns:adec="http://schemas.microsoft.com/office/drawing/2017/decorative" val="1"/>
              </a:ext>
            </a:extLst>
          </p:cNvPr>
          <p:cNvSpPr/>
          <p:nvPr/>
        </p:nvSpPr>
        <p:spPr>
          <a:xfrm>
            <a:off x="1143000" y="825669"/>
            <a:ext cx="15621000" cy="9486900"/>
          </a:xfrm>
          <a:prstGeom prst="round2DiagRect">
            <a:avLst>
              <a:gd name="adj1" fmla="val 0"/>
              <a:gd name="adj2" fmla="val 0"/>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of Rectangle 5">
            <a:extLst>
              <a:ext uri="{FF2B5EF4-FFF2-40B4-BE49-F238E27FC236}">
                <a16:creationId xmlns:a16="http://schemas.microsoft.com/office/drawing/2014/main" id="{7F02CA46-10C4-FD2E-33EF-884B353DF1FC}"/>
              </a:ext>
              <a:ext uri="{C183D7F6-B498-43B3-948B-1728B52AA6E4}">
                <adec:decorative xmlns:adec="http://schemas.microsoft.com/office/drawing/2017/decorative" val="1"/>
              </a:ext>
            </a:extLst>
          </p:cNvPr>
          <p:cNvSpPr/>
          <p:nvPr/>
        </p:nvSpPr>
        <p:spPr>
          <a:xfrm>
            <a:off x="-2683238" y="419100"/>
            <a:ext cx="10400537" cy="15240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0F9F6323-6516-F242-22BF-5C867D14AFF8}"/>
              </a:ext>
            </a:extLst>
          </p:cNvPr>
          <p:cNvSpPr txBox="1">
            <a:spLocks noGrp="1"/>
          </p:cNvSpPr>
          <p:nvPr>
            <p:ph type="title" idx="4294967295"/>
          </p:nvPr>
        </p:nvSpPr>
        <p:spPr>
          <a:xfrm>
            <a:off x="823931"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rPr>
              <a:t>How much water?</a:t>
            </a:r>
            <a:endParaRPr kumimoji="0" lang="en-US" sz="6000" b="0" i="0" u="none" strike="noStrike" kern="0" cap="none" spc="0" normalizeH="0" baseline="0" noProof="0" dirty="0">
              <a:ln>
                <a:noFill/>
              </a:ln>
              <a:solidFill>
                <a:sysClr val="windowText" lastClr="000000"/>
              </a:solidFill>
              <a:effectLst/>
              <a:uLnTx/>
              <a:uFillTx/>
            </a:endParaRPr>
          </a:p>
        </p:txBody>
      </p:sp>
      <p:sp>
        <p:nvSpPr>
          <p:cNvPr id="2" name="Oval 1">
            <a:extLst>
              <a:ext uri="{FF2B5EF4-FFF2-40B4-BE49-F238E27FC236}">
                <a16:creationId xmlns:a16="http://schemas.microsoft.com/office/drawing/2014/main" id="{CAD663A7-3612-0899-6FF7-84EE8485BA6D}"/>
              </a:ext>
            </a:extLst>
          </p:cNvPr>
          <p:cNvSpPr>
            <a:spLocks/>
          </p:cNvSpPr>
          <p:nvPr/>
        </p:nvSpPr>
        <p:spPr>
          <a:xfrm rot="382447">
            <a:off x="9841841" y="1100015"/>
            <a:ext cx="4797617" cy="4797617"/>
          </a:xfrm>
          <a:prstGeom prst="ellipse">
            <a:avLst/>
          </a:prstGeom>
          <a:solidFill>
            <a:srgbClr val="F68262"/>
          </a:solidFill>
          <a:ln>
            <a:solidFill>
              <a:srgbClr val="F682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solidFill>
                <a:srgbClr val="181818"/>
              </a:solidFill>
              <a:latin typeface="Lexend Light" pitchFamily="2" charset="77"/>
            </a:endParaRPr>
          </a:p>
          <a:p>
            <a:pPr algn="ctr"/>
            <a:r>
              <a:rPr lang="en-GB" sz="3200" dirty="0">
                <a:solidFill>
                  <a:srgbClr val="181818"/>
                </a:solidFill>
                <a:latin typeface="Lexend Light" pitchFamily="2" charset="77"/>
              </a:rPr>
              <a:t>How many litres of water do you think you use in a whole  week?</a:t>
            </a:r>
          </a:p>
          <a:p>
            <a:pPr algn="ctr"/>
            <a:endParaRPr lang="en-US" sz="2800" dirty="0">
              <a:solidFill>
                <a:srgbClr val="181818"/>
              </a:solidFill>
            </a:endParaRPr>
          </a:p>
        </p:txBody>
      </p:sp>
    </p:spTree>
    <p:extLst>
      <p:ext uri="{BB962C8B-B14F-4D97-AF65-F5344CB8AC3E}">
        <p14:creationId xmlns:p14="http://schemas.microsoft.com/office/powerpoint/2010/main" val="2437735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98E1D-4D29-A483-B396-4CAF8866756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C0BD5C-02B0-40F2-50F7-A4A18499B7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pic>
        <p:nvPicPr>
          <p:cNvPr id="4" name="Picture 3">
            <a:extLst>
              <a:ext uri="{FF2B5EF4-FFF2-40B4-BE49-F238E27FC236}">
                <a16:creationId xmlns:a16="http://schemas.microsoft.com/office/drawing/2014/main" id="{0FA4F7E2-2E3B-990A-1538-5679160DB7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5" name="Round Diagonal Corner of Rectangle 4">
            <a:extLst>
              <a:ext uri="{FF2B5EF4-FFF2-40B4-BE49-F238E27FC236}">
                <a16:creationId xmlns:a16="http://schemas.microsoft.com/office/drawing/2014/main" id="{873B3B10-0D84-D2CB-DAB5-C36EDEDEBDE9}"/>
              </a:ext>
              <a:ext uri="{C183D7F6-B498-43B3-948B-1728B52AA6E4}">
                <adec:decorative xmlns:adec="http://schemas.microsoft.com/office/drawing/2017/decorative" val="1"/>
              </a:ext>
            </a:extLst>
          </p:cNvPr>
          <p:cNvSpPr/>
          <p:nvPr/>
        </p:nvSpPr>
        <p:spPr>
          <a:xfrm>
            <a:off x="1143000" y="825669"/>
            <a:ext cx="15621000" cy="9486900"/>
          </a:xfrm>
          <a:prstGeom prst="round2DiagRect">
            <a:avLst>
              <a:gd name="adj1" fmla="val 0"/>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able 9">
            <a:extLst>
              <a:ext uri="{FF2B5EF4-FFF2-40B4-BE49-F238E27FC236}">
                <a16:creationId xmlns:a16="http://schemas.microsoft.com/office/drawing/2014/main" id="{97957E2F-E892-612E-C3E5-FCA0C2379D4F}"/>
              </a:ext>
            </a:extLst>
          </p:cNvPr>
          <p:cNvGraphicFramePr>
            <a:graphicFrameLocks noGrp="1"/>
          </p:cNvGraphicFramePr>
          <p:nvPr/>
        </p:nvGraphicFramePr>
        <p:xfrm>
          <a:off x="1752600" y="1714500"/>
          <a:ext cx="14782795" cy="7929000"/>
        </p:xfrm>
        <a:graphic>
          <a:graphicData uri="http://schemas.openxmlformats.org/drawingml/2006/table">
            <a:tbl>
              <a:tblPr firstRow="1" bandRow="1">
                <a:tableStyleId>{5C22544A-7EE6-4342-B048-85BDC9FD1C3A}</a:tableStyleId>
              </a:tblPr>
              <a:tblGrid>
                <a:gridCol w="4649989">
                  <a:extLst>
                    <a:ext uri="{9D8B030D-6E8A-4147-A177-3AD203B41FA5}">
                      <a16:colId xmlns:a16="http://schemas.microsoft.com/office/drawing/2014/main" val="372368192"/>
                    </a:ext>
                  </a:extLst>
                </a:gridCol>
                <a:gridCol w="935916">
                  <a:extLst>
                    <a:ext uri="{9D8B030D-6E8A-4147-A177-3AD203B41FA5}">
                      <a16:colId xmlns:a16="http://schemas.microsoft.com/office/drawing/2014/main" val="4044353927"/>
                    </a:ext>
                  </a:extLst>
                </a:gridCol>
                <a:gridCol w="935916">
                  <a:extLst>
                    <a:ext uri="{9D8B030D-6E8A-4147-A177-3AD203B41FA5}">
                      <a16:colId xmlns:a16="http://schemas.microsoft.com/office/drawing/2014/main" val="858733647"/>
                    </a:ext>
                  </a:extLst>
                </a:gridCol>
                <a:gridCol w="935916">
                  <a:extLst>
                    <a:ext uri="{9D8B030D-6E8A-4147-A177-3AD203B41FA5}">
                      <a16:colId xmlns:a16="http://schemas.microsoft.com/office/drawing/2014/main" val="82236315"/>
                    </a:ext>
                  </a:extLst>
                </a:gridCol>
                <a:gridCol w="935916">
                  <a:extLst>
                    <a:ext uri="{9D8B030D-6E8A-4147-A177-3AD203B41FA5}">
                      <a16:colId xmlns:a16="http://schemas.microsoft.com/office/drawing/2014/main" val="2134511344"/>
                    </a:ext>
                  </a:extLst>
                </a:gridCol>
                <a:gridCol w="935916">
                  <a:extLst>
                    <a:ext uri="{9D8B030D-6E8A-4147-A177-3AD203B41FA5}">
                      <a16:colId xmlns:a16="http://schemas.microsoft.com/office/drawing/2014/main" val="1148028474"/>
                    </a:ext>
                  </a:extLst>
                </a:gridCol>
                <a:gridCol w="935916">
                  <a:extLst>
                    <a:ext uri="{9D8B030D-6E8A-4147-A177-3AD203B41FA5}">
                      <a16:colId xmlns:a16="http://schemas.microsoft.com/office/drawing/2014/main" val="747138534"/>
                    </a:ext>
                  </a:extLst>
                </a:gridCol>
                <a:gridCol w="935916">
                  <a:extLst>
                    <a:ext uri="{9D8B030D-6E8A-4147-A177-3AD203B41FA5}">
                      <a16:colId xmlns:a16="http://schemas.microsoft.com/office/drawing/2014/main" val="268642860"/>
                    </a:ext>
                  </a:extLst>
                </a:gridCol>
                <a:gridCol w="1193798">
                  <a:extLst>
                    <a:ext uri="{9D8B030D-6E8A-4147-A177-3AD203B41FA5}">
                      <a16:colId xmlns:a16="http://schemas.microsoft.com/office/drawing/2014/main" val="2862674381"/>
                    </a:ext>
                  </a:extLst>
                </a:gridCol>
                <a:gridCol w="1193798">
                  <a:extLst>
                    <a:ext uri="{9D8B030D-6E8A-4147-A177-3AD203B41FA5}">
                      <a16:colId xmlns:a16="http://schemas.microsoft.com/office/drawing/2014/main" val="2890013697"/>
                    </a:ext>
                  </a:extLst>
                </a:gridCol>
                <a:gridCol w="1193798">
                  <a:extLst>
                    <a:ext uri="{9D8B030D-6E8A-4147-A177-3AD203B41FA5}">
                      <a16:colId xmlns:a16="http://schemas.microsoft.com/office/drawing/2014/main" val="662302632"/>
                    </a:ext>
                  </a:extLst>
                </a:gridCol>
              </a:tblGrid>
              <a:tr h="2209800">
                <a:tc>
                  <a:txBody>
                    <a:bodyPr/>
                    <a:lstStyle/>
                    <a:p>
                      <a:pPr lvl="0"/>
                      <a:r>
                        <a:rPr lang="en-US" sz="2400" b="0" i="0" dirty="0">
                          <a:latin typeface="Lexend Light" pitchFamily="2" charset="77"/>
                        </a:rPr>
                        <a:t>Water use activity </a:t>
                      </a:r>
                    </a:p>
                  </a:txBody>
                  <a:tcPr marL="180000" anchor="ctr">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Monday</a:t>
                      </a: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Tuesday</a:t>
                      </a: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Wednesday</a:t>
                      </a: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Thursday</a:t>
                      </a:r>
                    </a:p>
                    <a:p>
                      <a:pPr algn="ctr"/>
                      <a:endParaRPr lang="en-US" sz="2000" b="0" i="0" dirty="0">
                        <a:latin typeface="Lexend Light" pitchFamily="2" charset="77"/>
                      </a:endParaRP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Friday</a:t>
                      </a:r>
                    </a:p>
                    <a:p>
                      <a:pPr algn="ctr"/>
                      <a:endParaRPr lang="en-GB" sz="2000" b="0" i="0" dirty="0">
                        <a:solidFill>
                          <a:schemeClr val="lt1"/>
                        </a:solidFill>
                        <a:effectLst/>
                        <a:latin typeface="Lexend Light" pitchFamily="2" charset="77"/>
                        <a:ea typeface="+mn-ea"/>
                        <a:cs typeface="+mn-cs"/>
                      </a:endParaRPr>
                    </a:p>
                    <a:p>
                      <a:pPr algn="ctr"/>
                      <a:endParaRPr lang="en-US" sz="2000" b="0" i="0" dirty="0">
                        <a:latin typeface="Lexend Light" pitchFamily="2" charset="77"/>
                      </a:endParaRPr>
                    </a:p>
                  </a:txBody>
                  <a:tcPr vert="vert270">
                    <a:solidFill>
                      <a:srgbClr val="0B6486"/>
                    </a:solidFill>
                  </a:tcPr>
                </a:tc>
                <a:tc>
                  <a:txBody>
                    <a:bodyPr/>
                    <a:lstStyle/>
                    <a:p>
                      <a:pPr algn="ctr"/>
                      <a:endParaRPr lang="en-GB" sz="2000" b="0" i="0" dirty="0">
                        <a:solidFill>
                          <a:schemeClr val="lt1"/>
                        </a:solidFill>
                        <a:effectLst/>
                        <a:latin typeface="Lexend Light" pitchFamily="2" charset="77"/>
                        <a:ea typeface="+mn-ea"/>
                        <a:cs typeface="+mn-cs"/>
                      </a:endParaRPr>
                    </a:p>
                    <a:p>
                      <a:pPr algn="ctr"/>
                      <a:r>
                        <a:rPr lang="en-GB" sz="2000" b="0" i="0" dirty="0">
                          <a:solidFill>
                            <a:schemeClr val="lt1"/>
                          </a:solidFill>
                          <a:effectLst/>
                          <a:latin typeface="Lexend Light" pitchFamily="2" charset="77"/>
                          <a:ea typeface="+mn-ea"/>
                          <a:cs typeface="+mn-cs"/>
                        </a:rPr>
                        <a:t>Saturday</a:t>
                      </a:r>
                      <a:endParaRPr lang="en-US" sz="2000" b="0" i="0" dirty="0">
                        <a:latin typeface="Lexend Light" pitchFamily="2" charset="77"/>
                      </a:endParaRPr>
                    </a:p>
                  </a:txBody>
                  <a:tcPr vert="vert270">
                    <a:solidFill>
                      <a:srgbClr val="0B6486"/>
                    </a:solidFill>
                  </a:tcPr>
                </a:tc>
                <a:tc>
                  <a:txBody>
                    <a:bodyPr/>
                    <a:lstStyle/>
                    <a:p>
                      <a:pPr algn="ctr"/>
                      <a:endParaRPr lang="en-US" sz="2000" b="0" i="0" dirty="0">
                        <a:latin typeface="Lexend Light" pitchFamily="2" charset="77"/>
                      </a:endParaRPr>
                    </a:p>
                    <a:p>
                      <a:pPr algn="ctr"/>
                      <a:r>
                        <a:rPr lang="en-US" sz="2000" b="0" i="0" dirty="0">
                          <a:latin typeface="Lexend Light" pitchFamily="2" charset="77"/>
                        </a:rPr>
                        <a:t>Sunday</a:t>
                      </a:r>
                    </a:p>
                  </a:txBody>
                  <a:tcPr vert="vert270">
                    <a:solidFill>
                      <a:srgbClr val="0B6486"/>
                    </a:solidFill>
                  </a:tcPr>
                </a:tc>
                <a:tc>
                  <a:txBody>
                    <a:bodyPr/>
                    <a:lstStyle/>
                    <a:p>
                      <a:pPr algn="ctr"/>
                      <a:r>
                        <a:rPr lang="en-US" sz="2000" b="0" i="0" dirty="0">
                          <a:latin typeface="Lexend Light" pitchFamily="2" charset="77"/>
                        </a:rPr>
                        <a:t>Total number </a:t>
                      </a:r>
                    </a:p>
                    <a:p>
                      <a:pPr algn="ctr"/>
                      <a:r>
                        <a:rPr lang="en-US" sz="2000" b="0" i="0" dirty="0">
                          <a:latin typeface="Lexend Light" pitchFamily="2" charset="77"/>
                        </a:rPr>
                        <a:t>in a week</a:t>
                      </a:r>
                    </a:p>
                  </a:txBody>
                  <a:tcPr vert="vert270" anchor="ctr">
                    <a:solidFill>
                      <a:srgbClr val="0B6486"/>
                    </a:solidFill>
                  </a:tcPr>
                </a:tc>
                <a:tc>
                  <a:txBody>
                    <a:bodyPr/>
                    <a:lstStyle/>
                    <a:p>
                      <a:pPr algn="ctr"/>
                      <a:r>
                        <a:rPr lang="en-GB" sz="2000" b="0" i="0" dirty="0">
                          <a:solidFill>
                            <a:schemeClr val="lt1"/>
                          </a:solidFill>
                          <a:effectLst/>
                          <a:latin typeface="Lexend Light" pitchFamily="2" charset="77"/>
                          <a:ea typeface="+mn-ea"/>
                          <a:cs typeface="+mn-cs"/>
                        </a:rPr>
                        <a:t>Estimated water</a:t>
                      </a:r>
                    </a:p>
                    <a:p>
                      <a:pPr algn="ctr"/>
                      <a:r>
                        <a:rPr lang="en-GB" sz="2000" b="0" i="0" dirty="0">
                          <a:solidFill>
                            <a:schemeClr val="lt1"/>
                          </a:solidFill>
                          <a:effectLst/>
                          <a:latin typeface="Lexend Light" pitchFamily="2" charset="77"/>
                          <a:ea typeface="+mn-ea"/>
                          <a:cs typeface="+mn-cs"/>
                        </a:rPr>
                        <a:t>used (litres)</a:t>
                      </a:r>
                    </a:p>
                    <a:p>
                      <a:pPr algn="ctr"/>
                      <a:endParaRPr lang="en-US" sz="2000" b="0" i="0" dirty="0">
                        <a:latin typeface="Lexend Light" pitchFamily="2" charset="77"/>
                      </a:endParaRPr>
                    </a:p>
                  </a:txBody>
                  <a:tcPr marL="216000" marR="72000" marT="36000" vert="vert270" anchor="ctr">
                    <a:solidFill>
                      <a:srgbClr val="0B6486"/>
                    </a:solidFill>
                  </a:tcPr>
                </a:tc>
                <a:tc>
                  <a:txBody>
                    <a:bodyPr/>
                    <a:lstStyle/>
                    <a:p>
                      <a:pPr algn="ctr"/>
                      <a:r>
                        <a:rPr lang="en-GB" sz="2000" b="0" i="0" dirty="0">
                          <a:solidFill>
                            <a:schemeClr val="lt1"/>
                          </a:solidFill>
                          <a:effectLst/>
                          <a:latin typeface="Lexend Light" pitchFamily="2" charset="77"/>
                          <a:ea typeface="+mn-ea"/>
                          <a:cs typeface="+mn-cs"/>
                        </a:rPr>
                        <a:t>Total weekly</a:t>
                      </a:r>
                    </a:p>
                    <a:p>
                      <a:pPr algn="ctr"/>
                      <a:r>
                        <a:rPr lang="en-GB" sz="2000" b="0" i="0" dirty="0">
                          <a:solidFill>
                            <a:schemeClr val="lt1"/>
                          </a:solidFill>
                          <a:effectLst/>
                          <a:latin typeface="Lexend Light" pitchFamily="2" charset="77"/>
                          <a:ea typeface="+mn-ea"/>
                          <a:cs typeface="+mn-cs"/>
                        </a:rPr>
                        <a:t>water used</a:t>
                      </a:r>
                    </a:p>
                    <a:p>
                      <a:pPr algn="ctr"/>
                      <a:endParaRPr lang="en-US" sz="2000" b="0" i="0" dirty="0">
                        <a:latin typeface="Lexend Light" pitchFamily="2" charset="77"/>
                      </a:endParaRPr>
                    </a:p>
                  </a:txBody>
                  <a:tcPr marL="216000" marR="72000" marT="36000" vert="vert270" anchor="ctr">
                    <a:solidFill>
                      <a:srgbClr val="0B6486"/>
                    </a:solidFill>
                  </a:tcPr>
                </a:tc>
                <a:extLst>
                  <a:ext uri="{0D108BD9-81ED-4DB2-BD59-A6C34878D82A}">
                    <a16:rowId xmlns:a16="http://schemas.microsoft.com/office/drawing/2014/main" val="2375879300"/>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Flushing the toilet</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5</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1585905039"/>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Brushing your teeth</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2</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2535600684"/>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Washing face or hands</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4</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3434961546"/>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Shower</a:t>
                      </a:r>
                    </a:p>
                  </a:txBody>
                  <a:tcPr marL="180000" anchor="ctr">
                    <a:solidFill>
                      <a:srgbClr val="0B6486">
                        <a:alpha val="40000"/>
                      </a:srgbClr>
                    </a:solidFill>
                  </a:tcPr>
                </a:tc>
                <a:tc>
                  <a:txBody>
                    <a:bodyPr/>
                    <a:lstStyle/>
                    <a:p>
                      <a:pPr algn="ctr"/>
                      <a:endParaRPr lang="en-US" sz="1800" b="0" i="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40</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457450827"/>
                  </a:ext>
                </a:extLst>
              </a:tr>
              <a:tr h="571920">
                <a:tc>
                  <a:txBody>
                    <a:bodyPr/>
                    <a:lstStyle/>
                    <a:p>
                      <a:pPr lvl="0"/>
                      <a:r>
                        <a:rPr lang="en-US" sz="2000" b="0" i="0" dirty="0">
                          <a:latin typeface="Lexend Light" pitchFamily="2" charset="77"/>
                        </a:rPr>
                        <a:t>Bath</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100</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1563625894"/>
                  </a:ext>
                </a:extLst>
              </a:tr>
              <a:tr h="571920">
                <a:tc>
                  <a:txBody>
                    <a:bodyPr/>
                    <a:lstStyle/>
                    <a:p>
                      <a:pPr lvl="0"/>
                      <a:r>
                        <a:rPr lang="en-US" sz="2000" b="0" i="0" dirty="0">
                          <a:latin typeface="Lexend Light" pitchFamily="2" charset="77"/>
                        </a:rPr>
                        <a:t>Drink </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0.25</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3151667379"/>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Washing the dishes by hand </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10</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3177222158"/>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Using a dishwasher</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r>
                        <a:rPr lang="en-US" sz="1800" b="0" i="0" dirty="0">
                          <a:latin typeface="Lexend Light" pitchFamily="2" charset="77"/>
                        </a:rPr>
                        <a:t>25</a:t>
                      </a: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386951659"/>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Cooking and food preparation</a:t>
                      </a:r>
                    </a:p>
                  </a:txBody>
                  <a:tcPr marL="180000"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tc>
                  <a:txBody>
                    <a:bodyPr/>
                    <a:lstStyle/>
                    <a:p>
                      <a:pPr algn="ctr"/>
                      <a:r>
                        <a:rPr lang="en-US" sz="1800" b="0" i="0" dirty="0">
                          <a:latin typeface="Lexend Light" pitchFamily="2" charset="77"/>
                        </a:rPr>
                        <a:t>10</a:t>
                      </a:r>
                    </a:p>
                  </a:txBody>
                  <a:tcPr anchor="ctr">
                    <a:solidFill>
                      <a:srgbClr val="0B6486">
                        <a:alpha val="20000"/>
                      </a:srgbClr>
                    </a:solidFill>
                  </a:tcPr>
                </a:tc>
                <a:tc>
                  <a:txBody>
                    <a:bodyPr/>
                    <a:lstStyle/>
                    <a:p>
                      <a:pPr algn="ctr"/>
                      <a:endParaRPr lang="en-US" sz="1800" b="0" i="0" dirty="0">
                        <a:latin typeface="Lexend Light" pitchFamily="2" charset="77"/>
                      </a:endParaRPr>
                    </a:p>
                  </a:txBody>
                  <a:tcPr anchor="ctr">
                    <a:solidFill>
                      <a:srgbClr val="0B6486">
                        <a:alpha val="20000"/>
                      </a:srgbClr>
                    </a:solidFill>
                  </a:tcPr>
                </a:tc>
                <a:extLst>
                  <a:ext uri="{0D108BD9-81ED-4DB2-BD59-A6C34878D82A}">
                    <a16:rowId xmlns:a16="http://schemas.microsoft.com/office/drawing/2014/main" val="1612494976"/>
                  </a:ext>
                </a:extLst>
              </a:tr>
              <a:tr h="57192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0" i="0" dirty="0">
                          <a:solidFill>
                            <a:schemeClr val="dk1"/>
                          </a:solidFill>
                          <a:effectLst/>
                          <a:latin typeface="Lexend Light" pitchFamily="2" charset="77"/>
                          <a:ea typeface="+mn-ea"/>
                          <a:cs typeface="+mn-cs"/>
                        </a:rPr>
                        <a:t>Other activities</a:t>
                      </a:r>
                    </a:p>
                  </a:txBody>
                  <a:tcPr marL="180000"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tc>
                  <a:txBody>
                    <a:bodyPr/>
                    <a:lstStyle/>
                    <a:p>
                      <a:pPr algn="ctr"/>
                      <a:endParaRPr lang="en-US" sz="1800" b="0" i="0" dirty="0">
                        <a:latin typeface="Lexend Light" pitchFamily="2" charset="77"/>
                      </a:endParaRPr>
                    </a:p>
                  </a:txBody>
                  <a:tcPr anchor="ctr">
                    <a:solidFill>
                      <a:srgbClr val="0B6486">
                        <a:alpha val="40000"/>
                      </a:srgbClr>
                    </a:solidFill>
                  </a:tcPr>
                </a:tc>
                <a:extLst>
                  <a:ext uri="{0D108BD9-81ED-4DB2-BD59-A6C34878D82A}">
                    <a16:rowId xmlns:a16="http://schemas.microsoft.com/office/drawing/2014/main" val="2038358957"/>
                  </a:ext>
                </a:extLst>
              </a:tr>
            </a:tbl>
          </a:graphicData>
        </a:graphic>
      </p:graphicFrame>
      <p:sp>
        <p:nvSpPr>
          <p:cNvPr id="2" name="Round Diagonal Corner of Rectangle 1">
            <a:extLst>
              <a:ext uri="{FF2B5EF4-FFF2-40B4-BE49-F238E27FC236}">
                <a16:creationId xmlns:a16="http://schemas.microsoft.com/office/drawing/2014/main" id="{2880CE77-83B0-274B-CA19-151FA12A71EA}"/>
              </a:ext>
              <a:ext uri="{C183D7F6-B498-43B3-948B-1728B52AA6E4}">
                <adec:decorative xmlns:adec="http://schemas.microsoft.com/office/drawing/2017/decorative" val="1"/>
              </a:ext>
            </a:extLst>
          </p:cNvPr>
          <p:cNvSpPr/>
          <p:nvPr/>
        </p:nvSpPr>
        <p:spPr>
          <a:xfrm>
            <a:off x="-2780033" y="419100"/>
            <a:ext cx="11847833" cy="15240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7">
            <a:extLst>
              <a:ext uri="{FF2B5EF4-FFF2-40B4-BE49-F238E27FC236}">
                <a16:creationId xmlns:a16="http://schemas.microsoft.com/office/drawing/2014/main" id="{DE1A8360-E5F5-C622-89A0-F90B9097B40A}"/>
              </a:ext>
            </a:extLst>
          </p:cNvPr>
          <p:cNvSpPr txBox="1">
            <a:spLocks noGrp="1"/>
          </p:cNvSpPr>
          <p:nvPr>
            <p:ph type="title" idx="4294967295"/>
          </p:nvPr>
        </p:nvSpPr>
        <p:spPr>
          <a:xfrm>
            <a:off x="823931"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ea typeface="+mj-ea"/>
                <a:cs typeface="Lucida Sans"/>
              </a:rPr>
              <a:t>Water use prediction</a:t>
            </a:r>
            <a:endParaRPr kumimoji="0" lang="en-US" sz="6000" b="0" i="0" u="none" strike="noStrike" kern="0" cap="none" spc="0" normalizeH="0" baseline="0" noProof="0" dirty="0">
              <a:ln>
                <a:noFill/>
              </a:ln>
              <a:solidFill>
                <a:sysClr val="windowText" lastClr="000000"/>
              </a:solidFill>
              <a:effectLst/>
              <a:uLnTx/>
              <a:uFillTx/>
              <a:latin typeface="Lucida Sans"/>
              <a:ea typeface="+mj-ea"/>
              <a:cs typeface="Lucida Sans"/>
            </a:endParaRPr>
          </a:p>
        </p:txBody>
      </p:sp>
    </p:spTree>
    <p:extLst>
      <p:ext uri="{BB962C8B-B14F-4D97-AF65-F5344CB8AC3E}">
        <p14:creationId xmlns:p14="http://schemas.microsoft.com/office/powerpoint/2010/main" val="2089979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B25AD-6292-6DD0-46DE-2BA144E3F974}"/>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FF68EC96-D09B-7DA8-0CC6-DC3A78BB77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6" y="0"/>
            <a:ext cx="18282582" cy="10287000"/>
          </a:xfrm>
          <a:prstGeom prst="rect">
            <a:avLst/>
          </a:prstGeom>
        </p:spPr>
      </p:pic>
      <p:sp>
        <p:nvSpPr>
          <p:cNvPr id="15" name="Round Diagonal Corner of Rectangle 14" descr="Gridded map showing a river, contoured landscape areas and a town in the bottom right corner.">
            <a:extLst>
              <a:ext uri="{FF2B5EF4-FFF2-40B4-BE49-F238E27FC236}">
                <a16:creationId xmlns:a16="http://schemas.microsoft.com/office/drawing/2014/main" id="{CB249E2F-C354-31EE-6B66-6DA1BBC3B913}"/>
              </a:ext>
            </a:extLst>
          </p:cNvPr>
          <p:cNvSpPr/>
          <p:nvPr/>
        </p:nvSpPr>
        <p:spPr>
          <a:xfrm>
            <a:off x="0" y="0"/>
            <a:ext cx="18282582" cy="10287000"/>
          </a:xfrm>
          <a:prstGeom prst="round2DiagRect">
            <a:avLst>
              <a:gd name="adj1" fmla="val 0"/>
              <a:gd name="adj2" fmla="val 0"/>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Diagonal Corner of Rectangle 5">
            <a:extLst>
              <a:ext uri="{FF2B5EF4-FFF2-40B4-BE49-F238E27FC236}">
                <a16:creationId xmlns:a16="http://schemas.microsoft.com/office/drawing/2014/main" id="{B0DFF20A-AA94-413D-1D0C-7F4776BCCA2B}"/>
              </a:ext>
            </a:extLst>
          </p:cNvPr>
          <p:cNvSpPr/>
          <p:nvPr/>
        </p:nvSpPr>
        <p:spPr>
          <a:xfrm>
            <a:off x="1066800" y="2247900"/>
            <a:ext cx="5638800" cy="7543800"/>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2800" dirty="0">
                <a:solidFill>
                  <a:schemeClr val="tx1"/>
                </a:solidFill>
                <a:latin typeface="Lexend Light" pitchFamily="2" charset="77"/>
              </a:rPr>
              <a:t>Choose a location for:</a:t>
            </a:r>
          </a:p>
          <a:p>
            <a:pPr marL="342900" indent="-342900" algn="l">
              <a:buFont typeface="Arial" panose="020B0604020202020204" pitchFamily="34" charset="0"/>
              <a:buChar char="•"/>
            </a:pPr>
            <a:endParaRPr lang="en-US" sz="2400" dirty="0">
              <a:solidFill>
                <a:schemeClr val="tx1"/>
              </a:solidFill>
              <a:latin typeface="Lexend Light" pitchFamily="2" charset="77"/>
            </a:endParaRPr>
          </a:p>
          <a:p>
            <a:pPr marL="514350" indent="-514350" algn="l">
              <a:buFont typeface="+mj-lt"/>
              <a:buAutoNum type="arabicPeriod"/>
            </a:pPr>
            <a:r>
              <a:rPr lang="en-US" sz="2800" dirty="0">
                <a:solidFill>
                  <a:schemeClr val="tx1"/>
                </a:solidFill>
                <a:latin typeface="Lexend Light" pitchFamily="2" charset="77"/>
              </a:rPr>
              <a:t>1st pumping station</a:t>
            </a:r>
            <a:br>
              <a:rPr lang="en-US" sz="2800" dirty="0">
                <a:solidFill>
                  <a:schemeClr val="tx1"/>
                </a:solidFill>
                <a:latin typeface="Lexend Light" pitchFamily="2" charset="77"/>
              </a:rPr>
            </a:br>
            <a:r>
              <a:rPr lang="en-US" sz="2400" dirty="0">
                <a:solidFill>
                  <a:schemeClr val="tx1"/>
                </a:solidFill>
                <a:latin typeface="Lexend Light" pitchFamily="2" charset="77"/>
              </a:rPr>
              <a:t>(to pump river water to </a:t>
            </a:r>
            <a:br>
              <a:rPr lang="en-US" sz="2400" dirty="0">
                <a:solidFill>
                  <a:schemeClr val="tx1"/>
                </a:solidFill>
                <a:latin typeface="Lexend Light" pitchFamily="2" charset="77"/>
              </a:rPr>
            </a:br>
            <a:r>
              <a:rPr lang="en-US" sz="2400" dirty="0">
                <a:solidFill>
                  <a:schemeClr val="tx1"/>
                </a:solidFill>
                <a:latin typeface="Lexend Light" pitchFamily="2" charset="77"/>
              </a:rPr>
              <a:t>storage reservoir)</a:t>
            </a:r>
          </a:p>
          <a:p>
            <a:pPr marL="457200" indent="-457200" algn="l">
              <a:buFont typeface="+mj-lt"/>
              <a:buAutoNum type="arabicPeriod"/>
            </a:pPr>
            <a:endParaRPr lang="en-US" sz="2400" dirty="0">
              <a:solidFill>
                <a:schemeClr val="tx1"/>
              </a:solidFill>
              <a:latin typeface="Lexend Light" pitchFamily="2" charset="77"/>
            </a:endParaRPr>
          </a:p>
          <a:p>
            <a:pPr marL="514350" indent="-514350" algn="l">
              <a:buFont typeface="+mj-lt"/>
              <a:buAutoNum type="arabicPeriod"/>
            </a:pPr>
            <a:r>
              <a:rPr lang="en-US" sz="2800" dirty="0">
                <a:solidFill>
                  <a:schemeClr val="tx1"/>
                </a:solidFill>
                <a:latin typeface="Lexend Light" pitchFamily="2" charset="77"/>
              </a:rPr>
              <a:t>A storage reservoir</a:t>
            </a:r>
            <a:br>
              <a:rPr lang="en-US" sz="2800" dirty="0">
                <a:solidFill>
                  <a:schemeClr val="tx1"/>
                </a:solidFill>
                <a:latin typeface="Lexend Light" pitchFamily="2" charset="77"/>
              </a:rPr>
            </a:br>
            <a:r>
              <a:rPr lang="en-US" sz="2400" dirty="0">
                <a:solidFill>
                  <a:schemeClr val="tx1"/>
                </a:solidFill>
                <a:latin typeface="Lexend Light" pitchFamily="2" charset="77"/>
              </a:rPr>
              <a:t>(to store extracted water)</a:t>
            </a:r>
          </a:p>
          <a:p>
            <a:pPr marL="457200" indent="-457200" algn="l">
              <a:buFont typeface="+mj-lt"/>
              <a:buAutoNum type="arabicPeriod"/>
            </a:pPr>
            <a:endParaRPr lang="en-US" sz="2400" dirty="0">
              <a:solidFill>
                <a:schemeClr val="tx1"/>
              </a:solidFill>
              <a:latin typeface="Lexend Light" pitchFamily="2" charset="77"/>
            </a:endParaRPr>
          </a:p>
          <a:p>
            <a:pPr marL="514350" indent="-514350" algn="l">
              <a:buFont typeface="+mj-lt"/>
              <a:buAutoNum type="arabicPeriod"/>
            </a:pPr>
            <a:r>
              <a:rPr lang="en-US" sz="2800" dirty="0">
                <a:solidFill>
                  <a:schemeClr val="tx1"/>
                </a:solidFill>
                <a:latin typeface="Lexend Light" pitchFamily="2" charset="77"/>
              </a:rPr>
              <a:t>A filter house</a:t>
            </a:r>
            <a:br>
              <a:rPr lang="en-US" sz="2800" dirty="0">
                <a:solidFill>
                  <a:schemeClr val="tx1"/>
                </a:solidFill>
                <a:latin typeface="Lexend Light" pitchFamily="2" charset="77"/>
              </a:rPr>
            </a:br>
            <a:r>
              <a:rPr lang="en-US" sz="2400" dirty="0">
                <a:solidFill>
                  <a:schemeClr val="tx1"/>
                </a:solidFill>
                <a:latin typeface="Lexend Light" pitchFamily="2" charset="77"/>
              </a:rPr>
              <a:t>(to clean the water)</a:t>
            </a:r>
          </a:p>
          <a:p>
            <a:pPr marL="514350" indent="-514350" algn="l">
              <a:buFont typeface="+mj-lt"/>
              <a:buAutoNum type="arabicPeriod"/>
            </a:pPr>
            <a:endParaRPr lang="en-US" sz="2400" dirty="0">
              <a:solidFill>
                <a:schemeClr val="tx1"/>
              </a:solidFill>
              <a:latin typeface="Lexend Light" pitchFamily="2" charset="77"/>
            </a:endParaRPr>
          </a:p>
          <a:p>
            <a:pPr marL="514350" indent="-514350" algn="l">
              <a:buFont typeface="+mj-lt"/>
              <a:buAutoNum type="arabicPeriod"/>
            </a:pPr>
            <a:r>
              <a:rPr lang="en-US" sz="2800" dirty="0">
                <a:solidFill>
                  <a:schemeClr val="tx1"/>
                </a:solidFill>
                <a:latin typeface="Lexend Light" pitchFamily="2" charset="77"/>
              </a:rPr>
              <a:t>2</a:t>
            </a:r>
            <a:r>
              <a:rPr lang="en-US" sz="2800" baseline="30000" dirty="0">
                <a:solidFill>
                  <a:schemeClr val="tx1"/>
                </a:solidFill>
                <a:latin typeface="Lexend Light" pitchFamily="2" charset="77"/>
              </a:rPr>
              <a:t>nd</a:t>
            </a:r>
            <a:r>
              <a:rPr lang="en-US" sz="2800" dirty="0">
                <a:solidFill>
                  <a:schemeClr val="tx1"/>
                </a:solidFill>
                <a:latin typeface="Lexend Light" pitchFamily="2" charset="77"/>
              </a:rPr>
              <a:t> pumping station</a:t>
            </a:r>
            <a:br>
              <a:rPr lang="en-US" sz="2800" dirty="0">
                <a:solidFill>
                  <a:schemeClr val="tx1"/>
                </a:solidFill>
                <a:latin typeface="Lexend Light" pitchFamily="2" charset="77"/>
              </a:rPr>
            </a:br>
            <a:r>
              <a:rPr lang="en-US" sz="2400" dirty="0">
                <a:solidFill>
                  <a:schemeClr val="tx1"/>
                </a:solidFill>
                <a:latin typeface="Lexend Light" pitchFamily="2" charset="77"/>
              </a:rPr>
              <a:t>(to pump clean water to the </a:t>
            </a:r>
            <a:br>
              <a:rPr lang="en-US" sz="2400" dirty="0">
                <a:solidFill>
                  <a:schemeClr val="tx1"/>
                </a:solidFill>
                <a:latin typeface="Lexend Light" pitchFamily="2" charset="77"/>
              </a:rPr>
            </a:br>
            <a:r>
              <a:rPr lang="en-US" sz="2400" dirty="0">
                <a:solidFill>
                  <a:schemeClr val="tx1"/>
                </a:solidFill>
                <a:latin typeface="Lexend Light" pitchFamily="2" charset="77"/>
              </a:rPr>
              <a:t>service reservoir)</a:t>
            </a:r>
          </a:p>
          <a:p>
            <a:pPr marL="457200" indent="-457200" algn="l">
              <a:buFont typeface="+mj-lt"/>
              <a:buAutoNum type="arabicPeriod"/>
            </a:pPr>
            <a:endParaRPr lang="en-US" sz="2400" dirty="0">
              <a:solidFill>
                <a:schemeClr val="tx1"/>
              </a:solidFill>
              <a:latin typeface="Lexend Light" pitchFamily="2" charset="77"/>
            </a:endParaRPr>
          </a:p>
          <a:p>
            <a:pPr marL="514350" indent="-514350" algn="l">
              <a:buFont typeface="+mj-lt"/>
              <a:buAutoNum type="arabicPeriod"/>
            </a:pPr>
            <a:r>
              <a:rPr lang="en-US" sz="2800" dirty="0">
                <a:solidFill>
                  <a:schemeClr val="tx1"/>
                </a:solidFill>
                <a:latin typeface="Lexend Light" pitchFamily="2" charset="77"/>
              </a:rPr>
              <a:t>Covered service reservoir</a:t>
            </a:r>
            <a:br>
              <a:rPr lang="en-US" sz="2800" dirty="0">
                <a:solidFill>
                  <a:schemeClr val="tx1"/>
                </a:solidFill>
                <a:latin typeface="Lexend Light" pitchFamily="2" charset="77"/>
              </a:rPr>
            </a:br>
            <a:r>
              <a:rPr lang="en-US" sz="2400" dirty="0">
                <a:solidFill>
                  <a:schemeClr val="tx1"/>
                </a:solidFill>
                <a:latin typeface="Lexend Light" pitchFamily="2" charset="77"/>
              </a:rPr>
              <a:t>(to store clean water)</a:t>
            </a:r>
          </a:p>
        </p:txBody>
      </p:sp>
      <p:sp>
        <p:nvSpPr>
          <p:cNvPr id="8" name="Round Diagonal Corner of Rectangle 7">
            <a:extLst>
              <a:ext uri="{FF2B5EF4-FFF2-40B4-BE49-F238E27FC236}">
                <a16:creationId xmlns:a16="http://schemas.microsoft.com/office/drawing/2014/main" id="{653304E8-647B-E04C-01F5-4FC5EFED9BF2}"/>
              </a:ext>
              <a:ext uri="{C183D7F6-B498-43B3-948B-1728B52AA6E4}">
                <adec:decorative xmlns:adec="http://schemas.microsoft.com/office/drawing/2017/decorative" val="1"/>
              </a:ext>
            </a:extLst>
          </p:cNvPr>
          <p:cNvSpPr/>
          <p:nvPr/>
        </p:nvSpPr>
        <p:spPr>
          <a:xfrm>
            <a:off x="-3429000" y="419100"/>
            <a:ext cx="15087600" cy="15240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7">
            <a:extLst>
              <a:ext uri="{FF2B5EF4-FFF2-40B4-BE49-F238E27FC236}">
                <a16:creationId xmlns:a16="http://schemas.microsoft.com/office/drawing/2014/main" id="{AAEF8282-3958-37A3-AF0D-D133B01F52BE}"/>
              </a:ext>
            </a:extLst>
          </p:cNvPr>
          <p:cNvSpPr txBox="1">
            <a:spLocks noGrp="1"/>
          </p:cNvSpPr>
          <p:nvPr>
            <p:ph type="title" idx="4294967295"/>
          </p:nvPr>
        </p:nvSpPr>
        <p:spPr>
          <a:xfrm>
            <a:off x="823931"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ea typeface="+mj-ea"/>
                <a:cs typeface="Lucida Sans"/>
              </a:rPr>
              <a:t>Plan your own water system</a:t>
            </a:r>
            <a:endParaRPr kumimoji="0" lang="en-US" sz="6000" b="0" i="0" u="none" strike="noStrike" kern="0" cap="none" spc="0" normalizeH="0" baseline="0" noProof="0" dirty="0">
              <a:ln>
                <a:noFill/>
              </a:ln>
              <a:solidFill>
                <a:sysClr val="windowText" lastClr="000000"/>
              </a:solidFill>
              <a:effectLst/>
              <a:uLnTx/>
              <a:uFillTx/>
              <a:latin typeface="Lucida Sans"/>
              <a:ea typeface="+mj-ea"/>
              <a:cs typeface="Lucida Sans"/>
            </a:endParaRPr>
          </a:p>
        </p:txBody>
      </p:sp>
      <p:sp>
        <p:nvSpPr>
          <p:cNvPr id="13" name="Oval 12">
            <a:extLst>
              <a:ext uri="{FF2B5EF4-FFF2-40B4-BE49-F238E27FC236}">
                <a16:creationId xmlns:a16="http://schemas.microsoft.com/office/drawing/2014/main" id="{5DE7B357-5385-A199-ACE7-281C280CF734}"/>
              </a:ext>
            </a:extLst>
          </p:cNvPr>
          <p:cNvSpPr>
            <a:spLocks/>
          </p:cNvSpPr>
          <p:nvPr/>
        </p:nvSpPr>
        <p:spPr>
          <a:xfrm rot="382447">
            <a:off x="10306905" y="1065945"/>
            <a:ext cx="4797617" cy="4797617"/>
          </a:xfrm>
          <a:prstGeom prst="ellipse">
            <a:avLst/>
          </a:prstGeom>
          <a:solidFill>
            <a:srgbClr val="F68262"/>
          </a:solidFill>
          <a:ln>
            <a:solidFill>
              <a:srgbClr val="F682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solidFill>
                <a:srgbClr val="181818"/>
              </a:solidFill>
              <a:latin typeface="Lexend Light" pitchFamily="2" charset="77"/>
            </a:endParaRPr>
          </a:p>
          <a:p>
            <a:pPr algn="ctr"/>
            <a:r>
              <a:rPr lang="en-GB" sz="3200" dirty="0">
                <a:solidFill>
                  <a:srgbClr val="181818"/>
                </a:solidFill>
                <a:latin typeface="Lexend Light" pitchFamily="2" charset="77"/>
              </a:rPr>
              <a:t>This city needs a reliable water supply. </a:t>
            </a:r>
          </a:p>
          <a:p>
            <a:pPr algn="ctr"/>
            <a:r>
              <a:rPr lang="en-GB" sz="3200" dirty="0">
                <a:solidFill>
                  <a:srgbClr val="181818"/>
                </a:solidFill>
                <a:latin typeface="Lexend Light" pitchFamily="2" charset="77"/>
              </a:rPr>
              <a:t>Your task is to help plan a new water system. </a:t>
            </a:r>
          </a:p>
          <a:p>
            <a:pPr algn="ctr"/>
            <a:endParaRPr lang="en-US" sz="2800" dirty="0">
              <a:solidFill>
                <a:srgbClr val="181818"/>
              </a:solidFill>
            </a:endParaRPr>
          </a:p>
        </p:txBody>
      </p:sp>
    </p:spTree>
    <p:extLst>
      <p:ext uri="{BB962C8B-B14F-4D97-AF65-F5344CB8AC3E}">
        <p14:creationId xmlns:p14="http://schemas.microsoft.com/office/powerpoint/2010/main" val="3576347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0BE7D-ADF6-3148-71F8-781A846BA01A}"/>
            </a:ext>
          </a:extLst>
        </p:cNvPr>
        <p:cNvGrpSpPr/>
        <p:nvPr/>
      </p:nvGrpSpPr>
      <p:grpSpPr>
        <a:xfrm>
          <a:off x="0" y="0"/>
          <a:ext cx="0" cy="0"/>
          <a:chOff x="0" y="0"/>
          <a:chExt cx="0" cy="0"/>
        </a:xfrm>
      </p:grpSpPr>
      <p:pic>
        <p:nvPicPr>
          <p:cNvPr id="5" name="Graphic 4" descr="Gridded map showing a river, contoured landscape areas and a town in the bottom right corner.">
            <a:extLst>
              <a:ext uri="{FF2B5EF4-FFF2-40B4-BE49-F238E27FC236}">
                <a16:creationId xmlns:a16="http://schemas.microsoft.com/office/drawing/2014/main" id="{ACCD5786-9376-D000-B5E0-B80F932195F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6" y="0"/>
            <a:ext cx="18282582" cy="10286999"/>
          </a:xfrm>
          <a:prstGeom prst="rect">
            <a:avLst/>
          </a:prstGeom>
        </p:spPr>
      </p:pic>
      <p:sp>
        <p:nvSpPr>
          <p:cNvPr id="2" name="Title 1">
            <a:extLst>
              <a:ext uri="{FF2B5EF4-FFF2-40B4-BE49-F238E27FC236}">
                <a16:creationId xmlns:a16="http://schemas.microsoft.com/office/drawing/2014/main" id="{2EB2D386-AC7F-FFCF-59C3-3DADD50D7476}"/>
              </a:ext>
            </a:extLst>
          </p:cNvPr>
          <p:cNvSpPr>
            <a:spLocks noGrp="1"/>
          </p:cNvSpPr>
          <p:nvPr>
            <p:ph type="title" idx="4294967295"/>
          </p:nvPr>
        </p:nvSpPr>
        <p:spPr>
          <a:xfrm>
            <a:off x="609600" y="-571500"/>
            <a:ext cx="6066359" cy="407804"/>
          </a:xfrm>
        </p:spPr>
        <p:txBody>
          <a:bodyPr wrap="square" lIns="0" tIns="0" rIns="0" bIns="0" anchor="b">
            <a:spAutoFit/>
          </a:bodyPr>
          <a:lstStyle/>
          <a:p>
            <a:r>
              <a:rPr lang="en-US" u="none" dirty="0"/>
              <a:t>4 Figure Grid Referencing</a:t>
            </a:r>
          </a:p>
        </p:txBody>
      </p:sp>
    </p:spTree>
    <p:extLst>
      <p:ext uri="{BB962C8B-B14F-4D97-AF65-F5344CB8AC3E}">
        <p14:creationId xmlns:p14="http://schemas.microsoft.com/office/powerpoint/2010/main" val="1115966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C9BA5-86F9-F0B5-D85F-F3589D051C26}"/>
            </a:ext>
          </a:extLst>
        </p:cNvPr>
        <p:cNvGrpSpPr/>
        <p:nvPr/>
      </p:nvGrpSpPr>
      <p:grpSpPr>
        <a:xfrm>
          <a:off x="0" y="0"/>
          <a:ext cx="0" cy="0"/>
          <a:chOff x="0" y="0"/>
          <a:chExt cx="0" cy="0"/>
        </a:xfrm>
      </p:grpSpPr>
      <p:pic>
        <p:nvPicPr>
          <p:cNvPr id="5" name="Graphic 4" descr="Gridded map showing a river, contoured landscape areas and a town in the bottom right corner. The gridded lines show enough detail for 6 figure grid referencing.">
            <a:extLst>
              <a:ext uri="{FF2B5EF4-FFF2-40B4-BE49-F238E27FC236}">
                <a16:creationId xmlns:a16="http://schemas.microsoft.com/office/drawing/2014/main" id="{20F7DA74-B627-7F88-85D5-6E2EA91EDA0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6" y="0"/>
            <a:ext cx="18282581" cy="10286999"/>
          </a:xfrm>
          <a:prstGeom prst="rect">
            <a:avLst/>
          </a:prstGeom>
        </p:spPr>
      </p:pic>
      <p:sp>
        <p:nvSpPr>
          <p:cNvPr id="2" name="Title 1">
            <a:extLst>
              <a:ext uri="{FF2B5EF4-FFF2-40B4-BE49-F238E27FC236}">
                <a16:creationId xmlns:a16="http://schemas.microsoft.com/office/drawing/2014/main" id="{5B7A78AC-F811-9B7C-B244-D8B003F3AE90}"/>
              </a:ext>
            </a:extLst>
          </p:cNvPr>
          <p:cNvSpPr>
            <a:spLocks noGrp="1"/>
          </p:cNvSpPr>
          <p:nvPr>
            <p:ph type="title" idx="4294967295"/>
          </p:nvPr>
        </p:nvSpPr>
        <p:spPr>
          <a:xfrm>
            <a:off x="609600" y="-407804"/>
            <a:ext cx="5685359" cy="407804"/>
          </a:xfrm>
        </p:spPr>
        <p:txBody>
          <a:bodyPr wrap="square" lIns="0" tIns="0" rIns="0" bIns="0" anchor="b">
            <a:spAutoFit/>
          </a:bodyPr>
          <a:lstStyle/>
          <a:p>
            <a:r>
              <a:rPr lang="en-US" u="none" dirty="0"/>
              <a:t>6 Figure Grid Referencing</a:t>
            </a:r>
            <a:endParaRPr lang="en-US" dirty="0"/>
          </a:p>
        </p:txBody>
      </p:sp>
    </p:spTree>
    <p:extLst>
      <p:ext uri="{BB962C8B-B14F-4D97-AF65-F5344CB8AC3E}">
        <p14:creationId xmlns:p14="http://schemas.microsoft.com/office/powerpoint/2010/main" val="3219570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3E3E62-4FBB-01BF-C64D-0ACBE978FBF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493" y="0"/>
            <a:ext cx="18288000" cy="10287000"/>
          </a:xfrm>
          <a:prstGeom prst="rect">
            <a:avLst/>
          </a:prstGeom>
        </p:spPr>
      </p:pic>
      <p:sp>
        <p:nvSpPr>
          <p:cNvPr id="4" name="Round Diagonal Corner of Rectangle 3">
            <a:extLst>
              <a:ext uri="{FF2B5EF4-FFF2-40B4-BE49-F238E27FC236}">
                <a16:creationId xmlns:a16="http://schemas.microsoft.com/office/drawing/2014/main" id="{DF9A2C74-A451-41BF-B46E-A9213025AECD}"/>
              </a:ext>
              <a:ext uri="{C183D7F6-B498-43B3-948B-1728B52AA6E4}">
                <adec:decorative xmlns:adec="http://schemas.microsoft.com/office/drawing/2017/decorative" val="1"/>
              </a:ext>
            </a:extLst>
          </p:cNvPr>
          <p:cNvSpPr/>
          <p:nvPr/>
        </p:nvSpPr>
        <p:spPr>
          <a:xfrm>
            <a:off x="-2780033" y="419100"/>
            <a:ext cx="12228833" cy="152400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7">
            <a:extLst>
              <a:ext uri="{FF2B5EF4-FFF2-40B4-BE49-F238E27FC236}">
                <a16:creationId xmlns:a16="http://schemas.microsoft.com/office/drawing/2014/main" id="{D31CB672-5968-F41B-D0BA-1673DCEC4D01}"/>
              </a:ext>
            </a:extLst>
          </p:cNvPr>
          <p:cNvSpPr txBox="1">
            <a:spLocks noGrp="1"/>
          </p:cNvSpPr>
          <p:nvPr>
            <p:ph type="title" idx="4294967295"/>
          </p:nvPr>
        </p:nvSpPr>
        <p:spPr>
          <a:xfrm>
            <a:off x="823931" y="647700"/>
            <a:ext cx="11063268"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a:ln>
                  <a:noFill/>
                </a:ln>
                <a:solidFill>
                  <a:schemeClr val="bg1"/>
                </a:solidFill>
                <a:effectLst/>
                <a:uLnTx/>
                <a:uFillTx/>
                <a:latin typeface="Lexend Light" pitchFamily="2" charset="77"/>
                <a:ea typeface="+mj-ea"/>
                <a:cs typeface="Lucida Sans"/>
              </a:rPr>
              <a:t>Design a coat of arms</a:t>
            </a:r>
            <a:endParaRPr kumimoji="0" lang="en-US" sz="6000" b="0" i="0" u="none" strike="noStrike" kern="0" cap="none" spc="0" normalizeH="0" baseline="0" noProof="0" dirty="0">
              <a:ln>
                <a:noFill/>
              </a:ln>
              <a:solidFill>
                <a:sysClr val="windowText" lastClr="000000"/>
              </a:solidFill>
              <a:effectLst/>
              <a:uLnTx/>
              <a:uFillTx/>
              <a:latin typeface="Lucida Sans"/>
              <a:ea typeface="+mj-ea"/>
              <a:cs typeface="Lucida Sans"/>
            </a:endParaRPr>
          </a:p>
        </p:txBody>
      </p:sp>
      <p:sp>
        <p:nvSpPr>
          <p:cNvPr id="6" name="Round Diagonal Corner of Rectangle 5">
            <a:extLst>
              <a:ext uri="{FF2B5EF4-FFF2-40B4-BE49-F238E27FC236}">
                <a16:creationId xmlns:a16="http://schemas.microsoft.com/office/drawing/2014/main" id="{1F6BD6E4-FA6B-73DF-C388-ECD5AFBCFA70}"/>
              </a:ext>
            </a:extLst>
          </p:cNvPr>
          <p:cNvSpPr/>
          <p:nvPr/>
        </p:nvSpPr>
        <p:spPr>
          <a:xfrm>
            <a:off x="1066800" y="2171700"/>
            <a:ext cx="8382000" cy="7467600"/>
          </a:xfrm>
          <a:prstGeom prst="round2DiagRect">
            <a:avLst>
              <a:gd name="adj1" fmla="val 1060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3200" dirty="0">
                <a:solidFill>
                  <a:schemeClr val="tx1"/>
                </a:solidFill>
                <a:latin typeface="Lexend Light" pitchFamily="2" charset="77"/>
              </a:rPr>
              <a:t>This is the Metropolitan Water Board coat of arms – the symbol of the organisation formed in 1903 to manage the water supply of the city of London.</a:t>
            </a:r>
          </a:p>
          <a:p>
            <a:pPr algn="l"/>
            <a:endParaRPr lang="en-GB" sz="3200" dirty="0">
              <a:solidFill>
                <a:schemeClr val="tx1"/>
              </a:solidFill>
              <a:latin typeface="Lexend Light" pitchFamily="2" charset="77"/>
            </a:endParaRPr>
          </a:p>
          <a:p>
            <a:pPr algn="l"/>
            <a:r>
              <a:rPr lang="en-GB" sz="3200" dirty="0">
                <a:solidFill>
                  <a:schemeClr val="tx1"/>
                </a:solidFill>
                <a:latin typeface="Lexend Light" pitchFamily="2" charset="77"/>
              </a:rPr>
              <a:t>It includes the motto </a:t>
            </a:r>
            <a:r>
              <a:rPr lang="en-GB" sz="4000" dirty="0">
                <a:solidFill>
                  <a:schemeClr val="tx1"/>
                </a:solidFill>
                <a:latin typeface="Lexend Medium" pitchFamily="2" charset="77"/>
              </a:rPr>
              <a:t>“and I caused it to rain upon one city”.</a:t>
            </a:r>
            <a:r>
              <a:rPr lang="en-GB" sz="3200" dirty="0">
                <a:latin typeface="Lexend Medium" pitchFamily="2" charset="77"/>
              </a:rPr>
              <a:t>”</a:t>
            </a:r>
          </a:p>
          <a:p>
            <a:pPr algn="l"/>
            <a:endParaRPr lang="en-GB" sz="3200" dirty="0">
              <a:solidFill>
                <a:schemeClr val="tx1"/>
              </a:solidFill>
              <a:latin typeface="Lexend Light" pitchFamily="2" charset="77"/>
            </a:endParaRPr>
          </a:p>
          <a:p>
            <a:pPr algn="l"/>
            <a:r>
              <a:rPr lang="en-GB" sz="3200" dirty="0">
                <a:solidFill>
                  <a:schemeClr val="tx1"/>
                </a:solidFill>
                <a:latin typeface="Lexend Light" pitchFamily="2" charset="77"/>
              </a:rPr>
              <a:t>Design a coat of arms for your new water system.</a:t>
            </a:r>
          </a:p>
          <a:p>
            <a:pPr algn="l"/>
            <a:r>
              <a:rPr lang="en-GB" sz="3200" dirty="0">
                <a:solidFill>
                  <a:schemeClr val="tx1"/>
                </a:solidFill>
                <a:latin typeface="Lexend Light" pitchFamily="2" charset="77"/>
              </a:rPr>
              <a:t>What symbols would you use? </a:t>
            </a:r>
            <a:br>
              <a:rPr lang="en-GB" sz="3200" dirty="0">
                <a:solidFill>
                  <a:schemeClr val="tx1"/>
                </a:solidFill>
                <a:latin typeface="Lexend Light" pitchFamily="2" charset="77"/>
              </a:rPr>
            </a:br>
            <a:r>
              <a:rPr lang="en-GB" sz="3200" dirty="0">
                <a:solidFill>
                  <a:schemeClr val="tx1"/>
                </a:solidFill>
                <a:latin typeface="Lexend Light" pitchFamily="2" charset="77"/>
              </a:rPr>
              <a:t>What would be your motto? </a:t>
            </a:r>
          </a:p>
        </p:txBody>
      </p:sp>
      <p:pic>
        <p:nvPicPr>
          <p:cNvPr id="7" name="Picture 6">
            <a:extLst>
              <a:ext uri="{FF2B5EF4-FFF2-40B4-BE49-F238E27FC236}">
                <a16:creationId xmlns:a16="http://schemas.microsoft.com/office/drawing/2014/main" id="{4914939B-9A5F-2F19-E9DB-55EA26FE4B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53600" y="419100"/>
            <a:ext cx="8568596" cy="9220200"/>
          </a:xfrm>
          <a:prstGeom prst="rect">
            <a:avLst/>
          </a:prstGeom>
        </p:spPr>
      </p:pic>
    </p:spTree>
    <p:extLst>
      <p:ext uri="{BB962C8B-B14F-4D97-AF65-F5344CB8AC3E}">
        <p14:creationId xmlns:p14="http://schemas.microsoft.com/office/powerpoint/2010/main" val="1254416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90910F56A62E43BC1EF6451C1108FC" ma:contentTypeVersion="19" ma:contentTypeDescription="Create a new document." ma:contentTypeScope="" ma:versionID="cdb9234c0d837b1a8ea59f2ab2d8d96c">
  <xsd:schema xmlns:xsd="http://www.w3.org/2001/XMLSchema" xmlns:xs="http://www.w3.org/2001/XMLSchema" xmlns:p="http://schemas.microsoft.com/office/2006/metadata/properties" xmlns:ns2="8456cbc7-376e-4162-9ae2-80e7dba10a50" xmlns:ns3="http://schemas.microsoft.com/sharepoint/v3/fields" xmlns:ns4="cba93841-3874-4788-abe8-1aab5fd50e31" targetNamespace="http://schemas.microsoft.com/office/2006/metadata/properties" ma:root="true" ma:fieldsID="724c65375d06401c57be612046ff9be0" ns2:_="" ns3:_="" ns4:_="">
    <xsd:import namespace="8456cbc7-376e-4162-9ae2-80e7dba10a50"/>
    <xsd:import namespace="http://schemas.microsoft.com/sharepoint/v3/fields"/>
    <xsd:import namespace="cba93841-3874-4788-abe8-1aab5fd50e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_DCDateCreated" minOccurs="0"/>
                <xsd:element ref="ns3:_Format" minOccurs="0"/>
                <xsd:element ref="ns2:lcf76f155ced4ddcb4097134ff3c332f" minOccurs="0"/>
                <xsd:element ref="ns4:TaxCatchAll" minOccurs="0"/>
                <xsd:element ref="ns2:MediaServiceDateTaken"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56cbc7-376e-4162-9ae2-80e7dba10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c4b21f9-f8c2-4b80-b923-a8ce3fda3cf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12" nillable="true" ma:displayName="Date Created" ma:description="The date on which this resource was created" ma:format="DateTime" ma:internalName="_DCDateCreated">
      <xsd:simpleType>
        <xsd:restriction base="dms:DateTime"/>
      </xsd:simpleType>
    </xsd:element>
    <xsd:element name="_Format" ma:index="13" nillable="true" ma:displayName="Format" ma:description="Media-type, file format or dimensions" ma:internalName="_Forma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a93841-3874-4788-abe8-1aab5fd50e3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d12efc5-7841-4e36-a388-32de882af29f}" ma:internalName="TaxCatchAll" ma:showField="CatchAllData" ma:web="cba93841-3874-4788-abe8-1aab5fd50e3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ba93841-3874-4788-abe8-1aab5fd50e31" xsi:nil="true"/>
    <lcf76f155ced4ddcb4097134ff3c332f xmlns="8456cbc7-376e-4162-9ae2-80e7dba10a50">
      <Terms xmlns="http://schemas.microsoft.com/office/infopath/2007/PartnerControls"/>
    </lcf76f155ced4ddcb4097134ff3c332f>
    <_Format xmlns="http://schemas.microsoft.com/sharepoint/v3/fields" xsi:nil="true"/>
    <_DCDateCreated xmlns="http://schemas.microsoft.com/sharepoint/v3/fields" xsi:nil="true"/>
  </documentManagement>
</p:properties>
</file>

<file path=customXml/itemProps1.xml><?xml version="1.0" encoding="utf-8"?>
<ds:datastoreItem xmlns:ds="http://schemas.openxmlformats.org/officeDocument/2006/customXml" ds:itemID="{205CF798-47D8-4A50-B850-8E0D1C12E323}"/>
</file>

<file path=customXml/itemProps2.xml><?xml version="1.0" encoding="utf-8"?>
<ds:datastoreItem xmlns:ds="http://schemas.openxmlformats.org/officeDocument/2006/customXml" ds:itemID="{EDA05E42-075A-49DB-AC19-1CE774EE61CC}"/>
</file>

<file path=customXml/itemProps3.xml><?xml version="1.0" encoding="utf-8"?>
<ds:datastoreItem xmlns:ds="http://schemas.openxmlformats.org/officeDocument/2006/customXml" ds:itemID="{A027BBE9-22F4-4EB2-B926-33A654F7D6AA}"/>
</file>

<file path=docProps/app.xml><?xml version="1.0" encoding="utf-8"?>
<Properties xmlns="http://schemas.openxmlformats.org/officeDocument/2006/extended-properties" xmlns:vt="http://schemas.openxmlformats.org/officeDocument/2006/docPropsVTypes">
  <Template/>
  <TotalTime>54429</TotalTime>
  <Words>1932</Words>
  <Application>Microsoft Macintosh PowerPoint</Application>
  <PresentationFormat>Custom</PresentationFormat>
  <Paragraphs>265</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Lexend Light</vt:lpstr>
      <vt:lpstr>Lucida Sans</vt:lpstr>
      <vt:lpstr>Lexend Medium</vt:lpstr>
      <vt:lpstr>Arial</vt:lpstr>
      <vt:lpstr>Calibri</vt:lpstr>
      <vt:lpstr>Arial Narrow</vt:lpstr>
      <vt:lpstr>Office Theme</vt:lpstr>
      <vt:lpstr>From Cloud to Tap:  The Journey of London’s Water</vt:lpstr>
      <vt:lpstr>Have you ever thought about how clean water gets to your tap?</vt:lpstr>
      <vt:lpstr>London’s water starts as rain in the hills,  all the way over in Kemble, in the Cotswolds.  </vt:lpstr>
      <vt:lpstr>Cleaning the River Thames water</vt:lpstr>
      <vt:lpstr>After being cleaned, the water is pumped to another reservoir.</vt:lpstr>
      <vt:lpstr>Water flows downhill </vt:lpstr>
      <vt:lpstr>Reservoirs</vt:lpstr>
      <vt:lpstr>Water’s journey to London taps</vt:lpstr>
      <vt:lpstr>Water in demand</vt:lpstr>
      <vt:lpstr>How much water?</vt:lpstr>
      <vt:lpstr>Water use prediction</vt:lpstr>
      <vt:lpstr>Plan your own water system</vt:lpstr>
      <vt:lpstr>4 Figure Grid Referencing</vt:lpstr>
      <vt:lpstr>6 Figure Grid Referencing</vt:lpstr>
      <vt:lpstr>Design a coat of arms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Muddy Publishing</cp:lastModifiedBy>
  <cp:revision>49</cp:revision>
  <dcterms:created xsi:type="dcterms:W3CDTF">2026-03-07T15:09:19Z</dcterms:created>
  <dcterms:modified xsi:type="dcterms:W3CDTF">2026-06-30T08:58:29Z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2026-03-07T00:00:00Z</vt:filetime>
  </property>
  <property fmtid="{D5CDD505-2E9C-101B-9397-08002B2CF9AE}" pid="3" name="CreationClient">
    <vt:lpwstr>theo-converter</vt:lpwstr>
  </property>
  <property fmtid="{D5CDD505-2E9C-101B-9397-08002B2CF9AE}" pid="4" name="Creator">
    <vt:lpwstr>Adobe Express</vt:lpwstr>
  </property>
  <property fmtid="{D5CDD505-2E9C-101B-9397-08002B2CF9AE}" pid="5" name="LastSaved">
    <vt:filetime>2026-03-07T00:00:00Z</vt:filetime>
  </property>
  <property fmtid="{D5CDD505-2E9C-101B-9397-08002B2CF9AE}" pid="6" name="Producer">
    <vt:lpwstr>Adobe Express</vt:lpwstr>
  </property>
  <property fmtid="{D5CDD505-2E9C-101B-9397-08002B2CF9AE}" pid="7" name="ContentTypeId">
    <vt:lpwstr>0x0101007D90910F56A62E43BC1EF6451C1108FC</vt:lpwstr>
  </property>
  <property fmtid="{D5CDD505-2E9C-101B-9397-08002B2CF9AE}" pid="8" name="Order">
    <vt:r8>113800</vt:r8>
  </property>
  <property fmtid="{D5CDD505-2E9C-101B-9397-08002B2CF9AE}" pid="9" name="xd_Signature">
    <vt:bool>false</vt:bool>
  </property>
  <property fmtid="{D5CDD505-2E9C-101B-9397-08002B2CF9AE}" pid="10" name="xd_ProgID">
    <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MediaServiceImageTags">
    <vt:lpwstr/>
  </property>
</Properties>
</file>