
<file path=[Content_Types].xml><?xml version="1.0" encoding="utf-8"?>
<Types xmlns="http://schemas.openxmlformats.org/package/2006/content-types">
  <Default Extension="fntdata" ContentType="application/x-fontdata"/>
  <Default Extension="gif" ContentType="image/gif"/>
  <Default Extension="glb" ContentType="model/gltf.binary"/>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6.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9"/>
  </p:notesMasterIdLst>
  <p:sldIdLst>
    <p:sldId id="262" r:id="rId2"/>
    <p:sldId id="265" r:id="rId3"/>
    <p:sldId id="263" r:id="rId4"/>
    <p:sldId id="271" r:id="rId5"/>
    <p:sldId id="283" r:id="rId6"/>
    <p:sldId id="300" r:id="rId7"/>
    <p:sldId id="284" r:id="rId8"/>
    <p:sldId id="274" r:id="rId9"/>
    <p:sldId id="270" r:id="rId10"/>
    <p:sldId id="289" r:id="rId11"/>
    <p:sldId id="294" r:id="rId12"/>
    <p:sldId id="295" r:id="rId13"/>
    <p:sldId id="296" r:id="rId14"/>
    <p:sldId id="298" r:id="rId15"/>
    <p:sldId id="272" r:id="rId16"/>
    <p:sldId id="285" r:id="rId17"/>
    <p:sldId id="299" r:id="rId18"/>
  </p:sldIdLst>
  <p:sldSz cx="18288000" cy="10287000"/>
  <p:notesSz cx="18288000" cy="10287000"/>
  <p:embeddedFontLst>
    <p:embeddedFont>
      <p:font typeface="Arial Narrow" panose="020B0604020202020204" pitchFamily="34" charset="0"/>
      <p:regular r:id="rId20"/>
      <p:bold r:id="rId21"/>
      <p:italic r:id="rId22"/>
      <p:boldItalic r:id="rId23"/>
    </p:embeddedFont>
    <p:embeddedFont>
      <p:font typeface="Lexend Black" pitchFamily="2" charset="77"/>
      <p:bold r:id="rId24"/>
    </p:embeddedFont>
    <p:embeddedFont>
      <p:font typeface="Lexend Light" pitchFamily="2" charset="77"/>
      <p:regular r:id="rId25"/>
    </p:embeddedFont>
    <p:embeddedFont>
      <p:font typeface="Lexend Medium" pitchFamily="2" charset="77"/>
      <p:regular r:id="rId26"/>
    </p:embeddedFont>
    <p:embeddedFont>
      <p:font typeface="Lucida Sans" panose="020B0602030504020204" pitchFamily="34" charset="77"/>
      <p:regular r:id="rId27"/>
      <p:bold r:id="rId28"/>
      <p:italic r:id="rId29"/>
      <p:boldItalic r:id="rId30"/>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6486"/>
    <a:srgbClr val="478438"/>
    <a:srgbClr val="0D79A2"/>
    <a:srgbClr val="F68262"/>
    <a:srgbClr val="A3D6E9"/>
    <a:srgbClr val="8AFF6D"/>
    <a:srgbClr val="EC5014"/>
    <a:srgbClr val="EE2417"/>
    <a:srgbClr val="E97536"/>
    <a:srgbClr val="E87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6438"/>
  </p:normalViewPr>
  <p:slideViewPr>
    <p:cSldViewPr>
      <p:cViewPr varScale="1">
        <p:scale>
          <a:sx n="72" d="100"/>
          <a:sy n="72" d="100"/>
        </p:scale>
        <p:origin x="296" y="22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75CBCB2C-0BF2-F642-9608-2403C50F090E}" type="datetimeFigureOut">
              <a:rPr lang="en-US" smtClean="0"/>
              <a:t>6/30/26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9D3A2BC4-BF67-8D40-BF9D-8B5261120452}" type="slidenum">
              <a:rPr lang="en-US" smtClean="0"/>
              <a:t>‹#›</a:t>
            </a:fld>
            <a:endParaRPr lang="en-US"/>
          </a:p>
        </p:txBody>
      </p:sp>
    </p:spTree>
    <p:extLst>
      <p:ext uri="{BB962C8B-B14F-4D97-AF65-F5344CB8AC3E}">
        <p14:creationId xmlns:p14="http://schemas.microsoft.com/office/powerpoint/2010/main" val="269426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3A2BC4-BF67-8D40-BF9D-8B5261120452}" type="slidenum">
              <a:rPr lang="en-US" smtClean="0"/>
              <a:t>1</a:t>
            </a:fld>
            <a:endParaRPr lang="en-US"/>
          </a:p>
        </p:txBody>
      </p:sp>
    </p:spTree>
    <p:extLst>
      <p:ext uri="{BB962C8B-B14F-4D97-AF65-F5344CB8AC3E}">
        <p14:creationId xmlns:p14="http://schemas.microsoft.com/office/powerpoint/2010/main" val="237346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what children think we might use engines for.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Ideas: Travel (cars, planes trains), power tools, lawnmowers, rockets, tractors.</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2</a:t>
            </a:fld>
            <a:endParaRPr lang="en-US"/>
          </a:p>
        </p:txBody>
      </p:sp>
    </p:spTree>
    <p:extLst>
      <p:ext uri="{BB962C8B-B14F-4D97-AF65-F5344CB8AC3E}">
        <p14:creationId xmlns:p14="http://schemas.microsoft.com/office/powerpoint/2010/main" val="337537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that engines make a push, a pull or a spin. If there is room ask children to do a ‘push’ action, a ‘pull’ action and a spin action. Then ask what is helping us to move - talk about muscles, bones, bodies, food/energy. Encourage children to think about their own bodies as an engine. </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3</a:t>
            </a:fld>
            <a:endParaRPr lang="en-US"/>
          </a:p>
        </p:txBody>
      </p:sp>
    </p:spTree>
    <p:extLst>
      <p:ext uri="{BB962C8B-B14F-4D97-AF65-F5344CB8AC3E}">
        <p14:creationId xmlns:p14="http://schemas.microsoft.com/office/powerpoint/2010/main" val="1530383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The Sir William Prescott Engine </a:t>
            </a:r>
            <a:r>
              <a:rPr lang="en-GB" sz="1200" b="0" kern="1200" dirty="0">
                <a:solidFill>
                  <a:schemeClr val="tx1"/>
                </a:solidFill>
                <a:effectLst/>
                <a:latin typeface="+mn-lt"/>
                <a:ea typeface="+mn-ea"/>
                <a:cs typeface="+mn-cs"/>
              </a:rPr>
              <a:t>at Kempton Steam Museum is </a:t>
            </a:r>
            <a:r>
              <a:rPr lang="en-GB" sz="1200" kern="1200" dirty="0">
                <a:solidFill>
                  <a:schemeClr val="tx1"/>
                </a:solidFill>
                <a:effectLst/>
                <a:latin typeface="+mn-lt"/>
                <a:ea typeface="+mn-ea"/>
                <a:cs typeface="+mn-cs"/>
              </a:rPr>
              <a:t>enormous - 19 metres tall. Taller than 4 double-decker buses. </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4</a:t>
            </a:fld>
            <a:endParaRPr lang="en-US"/>
          </a:p>
        </p:txBody>
      </p:sp>
    </p:spTree>
    <p:extLst>
      <p:ext uri="{BB962C8B-B14F-4D97-AF65-F5344CB8AC3E}">
        <p14:creationId xmlns:p14="http://schemas.microsoft.com/office/powerpoint/2010/main" val="182617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Engines are usually needed to do a job. After showing children pictures and videos of the William Prescott Engine what job do they think it might do? There are no right or wrong answers.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Ask: Can water flow uphill – Active voting with trunks up for yes down for no.</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5</a:t>
            </a:fld>
            <a:endParaRPr lang="en-US"/>
          </a:p>
        </p:txBody>
      </p:sp>
    </p:spTree>
    <p:extLst>
      <p:ext uri="{BB962C8B-B14F-4D97-AF65-F5344CB8AC3E}">
        <p14:creationId xmlns:p14="http://schemas.microsoft.com/office/powerpoint/2010/main" val="305053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Explain, or even demonstrate that water flows downhill because of gravity - just like solid objects are pulled down to earth, so are liquids. It can’t go uphill on its own.</a:t>
            </a:r>
          </a:p>
        </p:txBody>
      </p:sp>
      <p:sp>
        <p:nvSpPr>
          <p:cNvPr id="4" name="Slide Number Placeholder 3"/>
          <p:cNvSpPr>
            <a:spLocks noGrp="1"/>
          </p:cNvSpPr>
          <p:nvPr>
            <p:ph type="sldNum" sz="quarter" idx="5"/>
          </p:nvPr>
        </p:nvSpPr>
        <p:spPr/>
        <p:txBody>
          <a:bodyPr/>
          <a:lstStyle/>
          <a:p>
            <a:fld id="{9D3A2BC4-BF67-8D40-BF9D-8B5261120452}" type="slidenum">
              <a:rPr lang="en-US" smtClean="0"/>
              <a:t>6</a:t>
            </a:fld>
            <a:endParaRPr lang="en-US"/>
          </a:p>
        </p:txBody>
      </p:sp>
    </p:spTree>
    <p:extLst>
      <p:ext uri="{BB962C8B-B14F-4D97-AF65-F5344CB8AC3E}">
        <p14:creationId xmlns:p14="http://schemas.microsoft.com/office/powerpoint/2010/main" val="936657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Describe how the steam engines were once used for pumping water to a reservoir. Explain that a reservoir is a huge storage place for water - sometimes reservoirs are like lakes, other times they are massive underground tanks.</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7</a:t>
            </a:fld>
            <a:endParaRPr lang="en-US"/>
          </a:p>
        </p:txBody>
      </p:sp>
    </p:spTree>
    <p:extLst>
      <p:ext uri="{BB962C8B-B14F-4D97-AF65-F5344CB8AC3E}">
        <p14:creationId xmlns:p14="http://schemas.microsoft.com/office/powerpoint/2010/main" val="1971891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Ask – ‘What do steam engines need to make them work?’ Historically the steam was made in coal fired boilers, today they are powered by gas. This is more controllable and efficient than coal.</a:t>
            </a:r>
          </a:p>
        </p:txBody>
      </p:sp>
      <p:sp>
        <p:nvSpPr>
          <p:cNvPr id="4" name="Slide Number Placeholder 3"/>
          <p:cNvSpPr>
            <a:spLocks noGrp="1"/>
          </p:cNvSpPr>
          <p:nvPr>
            <p:ph type="sldNum" sz="quarter" idx="5"/>
          </p:nvPr>
        </p:nvSpPr>
        <p:spPr/>
        <p:txBody>
          <a:bodyPr/>
          <a:lstStyle/>
          <a:p>
            <a:fld id="{9D3A2BC4-BF67-8D40-BF9D-8B5261120452}" type="slidenum">
              <a:rPr lang="en-US" smtClean="0"/>
              <a:t>8</a:t>
            </a:fld>
            <a:endParaRPr lang="en-US"/>
          </a:p>
        </p:txBody>
      </p:sp>
    </p:spTree>
    <p:extLst>
      <p:ext uri="{BB962C8B-B14F-4D97-AF65-F5344CB8AC3E}">
        <p14:creationId xmlns:p14="http://schemas.microsoft.com/office/powerpoint/2010/main" val="3080571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Prepare the children to do some physical actions to the different part of an engine. </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9</a:t>
            </a:fld>
            <a:endParaRPr lang="en-US"/>
          </a:p>
        </p:txBody>
      </p:sp>
    </p:spTree>
    <p:extLst>
      <p:ext uri="{BB962C8B-B14F-4D97-AF65-F5344CB8AC3E}">
        <p14:creationId xmlns:p14="http://schemas.microsoft.com/office/powerpoint/2010/main" val="4073722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Step 1: </a:t>
            </a:r>
            <a:r>
              <a:rPr lang="en-GB" sz="1200" kern="1200" dirty="0">
                <a:solidFill>
                  <a:schemeClr val="tx1"/>
                </a:solidFill>
                <a:effectLst/>
                <a:latin typeface="+mn-lt"/>
                <a:ea typeface="+mn-ea"/>
                <a:cs typeface="+mn-cs"/>
              </a:rPr>
              <a:t>Get children to wave their arms in the air to represent flames heating the water. </a:t>
            </a:r>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Step 2: </a:t>
            </a:r>
            <a:r>
              <a:rPr lang="en-GB" sz="1200" kern="1200" dirty="0">
                <a:solidFill>
                  <a:schemeClr val="tx1"/>
                </a:solidFill>
                <a:effectLst/>
                <a:latin typeface="+mn-lt"/>
                <a:ea typeface="+mn-ea"/>
                <a:cs typeface="+mn-cs"/>
              </a:rPr>
              <a:t>Get children to drum their hands quickly on their knees like powerful, energetic steam, representing particles bouncing around. Fun fact - it takes us 3 days to fire up the engine, check pressures etc.</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10</a:t>
            </a:fld>
            <a:endParaRPr lang="en-US"/>
          </a:p>
        </p:txBody>
      </p:sp>
    </p:spTree>
    <p:extLst>
      <p:ext uri="{BB962C8B-B14F-4D97-AF65-F5344CB8AC3E}">
        <p14:creationId xmlns:p14="http://schemas.microsoft.com/office/powerpoint/2010/main" val="2056056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72A53-C4A3-2EC6-0A63-9093769C8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3BC38-8800-4819-CE27-DE78B9504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0C06E-4FA8-A748-1710-616722C2AC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Step 3: </a:t>
            </a:r>
            <a:r>
              <a:rPr lang="en-GB" sz="1200" kern="1200" dirty="0">
                <a:solidFill>
                  <a:schemeClr val="tx1"/>
                </a:solidFill>
                <a:effectLst/>
                <a:latin typeface="+mn-lt"/>
                <a:ea typeface="+mn-ea"/>
                <a:cs typeface="+mn-cs"/>
              </a:rPr>
              <a:t>Get children to do a turning action with their hands, pretending to open a stiff valve to release the steam. Talk about how a valve acts like a door, you can open or close it, to keep steam in or let it out.</a:t>
            </a:r>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Step 4: </a:t>
            </a:r>
            <a:r>
              <a:rPr lang="en-GB" sz="1200" kern="1200" dirty="0">
                <a:solidFill>
                  <a:schemeClr val="tx1"/>
                </a:solidFill>
                <a:effectLst/>
                <a:latin typeface="+mn-lt"/>
                <a:ea typeface="+mn-ea"/>
                <a:cs typeface="+mn-cs"/>
              </a:rPr>
              <a:t>Get children to put their hands together and snake them around like steam travelling through the pipes. </a:t>
            </a:r>
          </a:p>
          <a:p>
            <a:endParaRPr lang="en-US" dirty="0"/>
          </a:p>
        </p:txBody>
      </p:sp>
      <p:sp>
        <p:nvSpPr>
          <p:cNvPr id="4" name="Slide Number Placeholder 3">
            <a:extLst>
              <a:ext uri="{FF2B5EF4-FFF2-40B4-BE49-F238E27FC236}">
                <a16:creationId xmlns:a16="http://schemas.microsoft.com/office/drawing/2014/main" id="{722F20D8-7183-71D9-9AB6-F86A9EC28E7C}"/>
              </a:ext>
            </a:extLst>
          </p:cNvPr>
          <p:cNvSpPr>
            <a:spLocks noGrp="1"/>
          </p:cNvSpPr>
          <p:nvPr>
            <p:ph type="sldNum" sz="quarter" idx="5"/>
          </p:nvPr>
        </p:nvSpPr>
        <p:spPr/>
        <p:txBody>
          <a:bodyPr/>
          <a:lstStyle/>
          <a:p>
            <a:fld id="{9D3A2BC4-BF67-8D40-BF9D-8B5261120452}" type="slidenum">
              <a:rPr lang="en-US" smtClean="0"/>
              <a:t>11</a:t>
            </a:fld>
            <a:endParaRPr lang="en-US"/>
          </a:p>
        </p:txBody>
      </p:sp>
    </p:spTree>
    <p:extLst>
      <p:ext uri="{BB962C8B-B14F-4D97-AF65-F5344CB8AC3E}">
        <p14:creationId xmlns:p14="http://schemas.microsoft.com/office/powerpoint/2010/main" val="3506991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3F572-DA6B-0B0F-64CB-EF31CA96C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53700-D0A6-6196-B20F-F561681E0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64021-A766-A789-AF10-3F88F5D1FB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Step 5: </a:t>
            </a:r>
            <a:r>
              <a:rPr lang="en-GB" sz="1200" kern="1200" dirty="0">
                <a:solidFill>
                  <a:schemeClr val="tx1"/>
                </a:solidFill>
                <a:effectLst/>
                <a:latin typeface="+mn-lt"/>
                <a:ea typeface="+mn-ea"/>
                <a:cs typeface="+mn-cs"/>
              </a:rPr>
              <a:t>Get children to stand up and push their arms down by their sides in slow powerful action like the first move of the piston.</a:t>
            </a:r>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Step 6:</a:t>
            </a:r>
            <a:r>
              <a:rPr lang="en-GB" sz="1200" kern="1200" dirty="0">
                <a:solidFill>
                  <a:schemeClr val="tx1"/>
                </a:solidFill>
                <a:effectLst/>
                <a:latin typeface="+mn-lt"/>
                <a:ea typeface="+mn-ea"/>
                <a:cs typeface="+mn-cs"/>
              </a:rPr>
              <a:t> Now children can pump their arms up and down quite quickly like the powerful reciprocating motion (straight line motion, back and forth or up and down) of the piston.</a:t>
            </a:r>
          </a:p>
          <a:p>
            <a:endParaRPr lang="en-US" dirty="0"/>
          </a:p>
        </p:txBody>
      </p:sp>
      <p:sp>
        <p:nvSpPr>
          <p:cNvPr id="4" name="Slide Number Placeholder 3">
            <a:extLst>
              <a:ext uri="{FF2B5EF4-FFF2-40B4-BE49-F238E27FC236}">
                <a16:creationId xmlns:a16="http://schemas.microsoft.com/office/drawing/2014/main" id="{A992DE2B-9592-D922-953B-00776BB9F85C}"/>
              </a:ext>
            </a:extLst>
          </p:cNvPr>
          <p:cNvSpPr>
            <a:spLocks noGrp="1"/>
          </p:cNvSpPr>
          <p:nvPr>
            <p:ph type="sldNum" sz="quarter" idx="5"/>
          </p:nvPr>
        </p:nvSpPr>
        <p:spPr/>
        <p:txBody>
          <a:bodyPr/>
          <a:lstStyle/>
          <a:p>
            <a:fld id="{9D3A2BC4-BF67-8D40-BF9D-8B5261120452}" type="slidenum">
              <a:rPr lang="en-US" smtClean="0"/>
              <a:t>12</a:t>
            </a:fld>
            <a:endParaRPr lang="en-US"/>
          </a:p>
        </p:txBody>
      </p:sp>
    </p:spTree>
    <p:extLst>
      <p:ext uri="{BB962C8B-B14F-4D97-AF65-F5344CB8AC3E}">
        <p14:creationId xmlns:p14="http://schemas.microsoft.com/office/powerpoint/2010/main" val="1932363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76A1A-A9AB-1784-403F-08A7B3EB73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6D56B-81E4-6686-EE8F-833D0B5DF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49E52-E08F-9A6A-2A45-45EF620C8F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Step 7:</a:t>
            </a:r>
            <a:r>
              <a:rPr lang="en-GB" sz="1200" kern="1200" dirty="0">
                <a:solidFill>
                  <a:schemeClr val="tx1"/>
                </a:solidFill>
                <a:effectLst/>
                <a:latin typeface="+mn-lt"/>
                <a:ea typeface="+mn-ea"/>
                <a:cs typeface="+mn-cs"/>
              </a:rPr>
              <a:t> Get children to use their lungs and breath to suck in air and blow it out in a big breath. Liken the pump to a medicine syringe. You could demonstrate this with a syringe and a bowl of water. </a:t>
            </a:r>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Step 8: </a:t>
            </a:r>
            <a:r>
              <a:rPr lang="en-GB" sz="1200" kern="1200" dirty="0">
                <a:solidFill>
                  <a:schemeClr val="tx1"/>
                </a:solidFill>
                <a:effectLst/>
                <a:latin typeface="+mn-lt"/>
                <a:ea typeface="+mn-ea"/>
                <a:cs typeface="+mn-cs"/>
              </a:rPr>
              <a:t>The crank is a way to turn straight-line motion into round and round motion (reciprocal to rotary). If possible, get children to stand on one leg and act like they are pedalling a bike. Point out that their knee is going up and down and their ankle is going round and round. Repeat the steps again if you have time.</a:t>
            </a:r>
          </a:p>
          <a:p>
            <a:endParaRPr lang="en-US" dirty="0"/>
          </a:p>
        </p:txBody>
      </p:sp>
      <p:sp>
        <p:nvSpPr>
          <p:cNvPr id="4" name="Slide Number Placeholder 3">
            <a:extLst>
              <a:ext uri="{FF2B5EF4-FFF2-40B4-BE49-F238E27FC236}">
                <a16:creationId xmlns:a16="http://schemas.microsoft.com/office/drawing/2014/main" id="{617D5A5D-C3E0-457A-A6C3-10D2050E201D}"/>
              </a:ext>
            </a:extLst>
          </p:cNvPr>
          <p:cNvSpPr>
            <a:spLocks noGrp="1"/>
          </p:cNvSpPr>
          <p:nvPr>
            <p:ph type="sldNum" sz="quarter" idx="5"/>
          </p:nvPr>
        </p:nvSpPr>
        <p:spPr/>
        <p:txBody>
          <a:bodyPr/>
          <a:lstStyle/>
          <a:p>
            <a:fld id="{9D3A2BC4-BF67-8D40-BF9D-8B5261120452}" type="slidenum">
              <a:rPr lang="en-US" smtClean="0"/>
              <a:t>13</a:t>
            </a:fld>
            <a:endParaRPr lang="en-US"/>
          </a:p>
        </p:txBody>
      </p:sp>
    </p:spTree>
    <p:extLst>
      <p:ext uri="{BB962C8B-B14F-4D97-AF65-F5344CB8AC3E}">
        <p14:creationId xmlns:p14="http://schemas.microsoft.com/office/powerpoint/2010/main" val="2924609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Cylinders:</a:t>
            </a:r>
            <a:r>
              <a:rPr lang="en-GB" sz="1200" kern="1200" dirty="0">
                <a:solidFill>
                  <a:schemeClr val="tx1"/>
                </a:solidFill>
                <a:effectLst/>
                <a:latin typeface="+mn-lt"/>
                <a:ea typeface="+mn-ea"/>
                <a:cs typeface="+mn-cs"/>
              </a:rPr>
              <a:t> Check children’s understanding. Talk about the properties of a cylinder. Show children a cylinder shape in the form of a toilet roll, glue stick etc. Cylinders have two identical flat circular faces (top and bottom), one curved surface connecting them, and two curved edges. It has no vertices (sharp corners).</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14</a:t>
            </a:fld>
            <a:endParaRPr lang="en-US"/>
          </a:p>
        </p:txBody>
      </p:sp>
    </p:spTree>
    <p:extLst>
      <p:ext uri="{BB962C8B-B14F-4D97-AF65-F5344CB8AC3E}">
        <p14:creationId xmlns:p14="http://schemas.microsoft.com/office/powerpoint/2010/main" val="3818951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Encourage children to recall the steps in the engine process.</a:t>
            </a:r>
          </a:p>
        </p:txBody>
      </p:sp>
      <p:sp>
        <p:nvSpPr>
          <p:cNvPr id="4" name="Slide Number Placeholder 3"/>
          <p:cNvSpPr>
            <a:spLocks noGrp="1"/>
          </p:cNvSpPr>
          <p:nvPr>
            <p:ph type="sldNum" sz="quarter" idx="5"/>
          </p:nvPr>
        </p:nvSpPr>
        <p:spPr/>
        <p:txBody>
          <a:bodyPr/>
          <a:lstStyle/>
          <a:p>
            <a:fld id="{9D3A2BC4-BF67-8D40-BF9D-8B5261120452}" type="slidenum">
              <a:rPr lang="en-US" smtClean="0"/>
              <a:t>15</a:t>
            </a:fld>
            <a:endParaRPr lang="en-US"/>
          </a:p>
        </p:txBody>
      </p:sp>
    </p:spTree>
    <p:extLst>
      <p:ext uri="{BB962C8B-B14F-4D97-AF65-F5344CB8AC3E}">
        <p14:creationId xmlns:p14="http://schemas.microsoft.com/office/powerpoint/2010/main" val="2704190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the advantages and disadvantages of each material. Get children to think about strength, durability, moisture and </a:t>
            </a:r>
            <a:r>
              <a:rPr lang="en-GB" sz="1200" kern="1200" dirty="0" err="1">
                <a:solidFill>
                  <a:schemeClr val="tx1"/>
                </a:solidFill>
                <a:effectLst/>
                <a:latin typeface="+mn-lt"/>
                <a:ea typeface="+mn-ea"/>
                <a:cs typeface="+mn-cs"/>
              </a:rPr>
              <a:t>recylability</a:t>
            </a:r>
            <a:r>
              <a:rPr lang="en-GB"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9D3A2BC4-BF67-8D40-BF9D-8B5261120452}" type="slidenum">
              <a:rPr lang="en-US" smtClean="0"/>
              <a:t>16</a:t>
            </a:fld>
            <a:endParaRPr lang="en-US"/>
          </a:p>
        </p:txBody>
      </p:sp>
    </p:spTree>
    <p:extLst>
      <p:ext uri="{BB962C8B-B14F-4D97-AF65-F5344CB8AC3E}">
        <p14:creationId xmlns:p14="http://schemas.microsoft.com/office/powerpoint/2010/main" val="3857397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Use the printable sheet or just plain paper to encourage children to design their own engine - what will it be used for, what will it be made from?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Model some really simple ideas on the board – try to be relaxed and imaginative, there are no right or wrong answers.</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17</a:t>
            </a:fld>
            <a:endParaRPr lang="en-US"/>
          </a:p>
        </p:txBody>
      </p:sp>
    </p:spTree>
    <p:extLst>
      <p:ext uri="{BB962C8B-B14F-4D97-AF65-F5344CB8AC3E}">
        <p14:creationId xmlns:p14="http://schemas.microsoft.com/office/powerpoint/2010/main" val="3998231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94090"/>
            <a:ext cx="9715500" cy="1350835"/>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subTitle" idx="4"/>
          </p:nvPr>
        </p:nvSpPr>
        <p:spPr>
          <a:xfrm>
            <a:off x="1714500" y="3602228"/>
            <a:ext cx="8001000" cy="16081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2203966" y="904011"/>
            <a:ext cx="13880465" cy="1983105"/>
          </a:xfrm>
          <a:custGeom>
            <a:avLst/>
            <a:gdLst/>
            <a:ahLst/>
            <a:cxnLst/>
            <a:rect l="l" t="t" r="r" b="b"/>
            <a:pathLst>
              <a:path w="13880465" h="1983105">
                <a:moveTo>
                  <a:pt x="13561923" y="127"/>
                </a:moveTo>
                <a:lnTo>
                  <a:pt x="328891" y="0"/>
                </a:lnTo>
                <a:lnTo>
                  <a:pt x="323507" y="0"/>
                </a:lnTo>
                <a:lnTo>
                  <a:pt x="275310" y="4343"/>
                </a:lnTo>
                <a:lnTo>
                  <a:pt x="228269" y="15722"/>
                </a:lnTo>
                <a:lnTo>
                  <a:pt x="183413" y="33883"/>
                </a:lnTo>
                <a:lnTo>
                  <a:pt x="141693" y="58419"/>
                </a:lnTo>
                <a:lnTo>
                  <a:pt x="104038" y="88811"/>
                </a:lnTo>
                <a:lnTo>
                  <a:pt x="71246" y="124409"/>
                </a:lnTo>
                <a:lnTo>
                  <a:pt x="44030" y="164426"/>
                </a:lnTo>
                <a:lnTo>
                  <a:pt x="22974" y="208000"/>
                </a:lnTo>
                <a:lnTo>
                  <a:pt x="7378" y="259448"/>
                </a:lnTo>
                <a:lnTo>
                  <a:pt x="660" y="307378"/>
                </a:lnTo>
                <a:lnTo>
                  <a:pt x="0" y="323507"/>
                </a:lnTo>
                <a:lnTo>
                  <a:pt x="0" y="1659001"/>
                </a:lnTo>
                <a:lnTo>
                  <a:pt x="4356" y="1707197"/>
                </a:lnTo>
                <a:lnTo>
                  <a:pt x="15735" y="1754238"/>
                </a:lnTo>
                <a:lnTo>
                  <a:pt x="33883" y="1799094"/>
                </a:lnTo>
                <a:lnTo>
                  <a:pt x="58419" y="1840814"/>
                </a:lnTo>
                <a:lnTo>
                  <a:pt x="88811" y="1878469"/>
                </a:lnTo>
                <a:lnTo>
                  <a:pt x="124409" y="1911261"/>
                </a:lnTo>
                <a:lnTo>
                  <a:pt x="164426" y="1938477"/>
                </a:lnTo>
                <a:lnTo>
                  <a:pt x="208000" y="1959533"/>
                </a:lnTo>
                <a:lnTo>
                  <a:pt x="254203" y="1973961"/>
                </a:lnTo>
                <a:lnTo>
                  <a:pt x="307378" y="1981847"/>
                </a:lnTo>
                <a:lnTo>
                  <a:pt x="323507" y="1982508"/>
                </a:lnTo>
                <a:lnTo>
                  <a:pt x="13556526" y="1982508"/>
                </a:lnTo>
                <a:lnTo>
                  <a:pt x="13604748" y="1978152"/>
                </a:lnTo>
                <a:lnTo>
                  <a:pt x="13651801" y="1966785"/>
                </a:lnTo>
                <a:lnTo>
                  <a:pt x="13696632" y="1948624"/>
                </a:lnTo>
                <a:lnTo>
                  <a:pt x="13738352" y="1924088"/>
                </a:lnTo>
                <a:lnTo>
                  <a:pt x="13776007" y="1893684"/>
                </a:lnTo>
                <a:lnTo>
                  <a:pt x="13808811" y="1858098"/>
                </a:lnTo>
                <a:lnTo>
                  <a:pt x="13838720" y="1813407"/>
                </a:lnTo>
                <a:lnTo>
                  <a:pt x="13859040" y="1769491"/>
                </a:lnTo>
                <a:lnTo>
                  <a:pt x="13874813" y="1712506"/>
                </a:lnTo>
                <a:lnTo>
                  <a:pt x="13879893" y="1664373"/>
                </a:lnTo>
                <a:lnTo>
                  <a:pt x="13879893" y="318122"/>
                </a:lnTo>
                <a:lnTo>
                  <a:pt x="13875740" y="275310"/>
                </a:lnTo>
                <a:lnTo>
                  <a:pt x="13864335" y="228269"/>
                </a:lnTo>
                <a:lnTo>
                  <a:pt x="13846213" y="183400"/>
                </a:lnTo>
                <a:lnTo>
                  <a:pt x="13821600" y="141693"/>
                </a:lnTo>
                <a:lnTo>
                  <a:pt x="13791247" y="104025"/>
                </a:lnTo>
                <a:lnTo>
                  <a:pt x="13755623" y="71234"/>
                </a:lnTo>
                <a:lnTo>
                  <a:pt x="13715657" y="44018"/>
                </a:lnTo>
                <a:lnTo>
                  <a:pt x="13672032" y="22974"/>
                </a:lnTo>
                <a:lnTo>
                  <a:pt x="13625829" y="8547"/>
                </a:lnTo>
                <a:lnTo>
                  <a:pt x="13578077" y="1054"/>
                </a:lnTo>
                <a:lnTo>
                  <a:pt x="13561923" y="127"/>
                </a:lnTo>
                <a:close/>
              </a:path>
            </a:pathLst>
          </a:custGeom>
          <a:solidFill>
            <a:srgbClr val="7FD34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7333542" y="789922"/>
            <a:ext cx="9620250" cy="2503170"/>
          </a:xfrm>
          <a:custGeom>
            <a:avLst/>
            <a:gdLst/>
            <a:ahLst/>
            <a:cxnLst/>
            <a:rect l="l" t="t" r="r" b="b"/>
            <a:pathLst>
              <a:path w="9620250" h="2503170">
                <a:moveTo>
                  <a:pt x="9302102" y="127"/>
                </a:moveTo>
                <a:lnTo>
                  <a:pt x="328891" y="0"/>
                </a:lnTo>
                <a:lnTo>
                  <a:pt x="323507" y="0"/>
                </a:lnTo>
                <a:lnTo>
                  <a:pt x="275310" y="4343"/>
                </a:lnTo>
                <a:lnTo>
                  <a:pt x="228269" y="15722"/>
                </a:lnTo>
                <a:lnTo>
                  <a:pt x="183413" y="33883"/>
                </a:lnTo>
                <a:lnTo>
                  <a:pt x="141693" y="58419"/>
                </a:lnTo>
                <a:lnTo>
                  <a:pt x="104038" y="88811"/>
                </a:lnTo>
                <a:lnTo>
                  <a:pt x="71247" y="124409"/>
                </a:lnTo>
                <a:lnTo>
                  <a:pt x="44030" y="164426"/>
                </a:lnTo>
                <a:lnTo>
                  <a:pt x="22974" y="208000"/>
                </a:lnTo>
                <a:lnTo>
                  <a:pt x="8547" y="254190"/>
                </a:lnTo>
                <a:lnTo>
                  <a:pt x="660" y="307378"/>
                </a:lnTo>
                <a:lnTo>
                  <a:pt x="0" y="323507"/>
                </a:lnTo>
                <a:lnTo>
                  <a:pt x="0" y="2179612"/>
                </a:lnTo>
                <a:lnTo>
                  <a:pt x="4356" y="2227808"/>
                </a:lnTo>
                <a:lnTo>
                  <a:pt x="15722" y="2274849"/>
                </a:lnTo>
                <a:lnTo>
                  <a:pt x="33883" y="2319718"/>
                </a:lnTo>
                <a:lnTo>
                  <a:pt x="58420" y="2361425"/>
                </a:lnTo>
                <a:lnTo>
                  <a:pt x="88811" y="2399080"/>
                </a:lnTo>
                <a:lnTo>
                  <a:pt x="124409" y="2431884"/>
                </a:lnTo>
                <a:lnTo>
                  <a:pt x="164426" y="2459101"/>
                </a:lnTo>
                <a:lnTo>
                  <a:pt x="208000" y="2480144"/>
                </a:lnTo>
                <a:lnTo>
                  <a:pt x="254203" y="2494572"/>
                </a:lnTo>
                <a:lnTo>
                  <a:pt x="302006" y="2502052"/>
                </a:lnTo>
                <a:lnTo>
                  <a:pt x="9296730" y="2503119"/>
                </a:lnTo>
                <a:lnTo>
                  <a:pt x="9312859" y="2502458"/>
                </a:lnTo>
                <a:lnTo>
                  <a:pt x="9360789" y="2495753"/>
                </a:lnTo>
                <a:lnTo>
                  <a:pt x="9407207" y="2482088"/>
                </a:lnTo>
                <a:lnTo>
                  <a:pt x="9451124" y="2461742"/>
                </a:lnTo>
                <a:lnTo>
                  <a:pt x="9491586" y="2435186"/>
                </a:lnTo>
                <a:lnTo>
                  <a:pt x="9527679" y="2402979"/>
                </a:lnTo>
                <a:lnTo>
                  <a:pt x="9558718" y="2365832"/>
                </a:lnTo>
                <a:lnTo>
                  <a:pt x="9583928" y="2324519"/>
                </a:lnTo>
                <a:lnTo>
                  <a:pt x="9602787" y="2279967"/>
                </a:lnTo>
                <a:lnTo>
                  <a:pt x="9614954" y="2233117"/>
                </a:lnTo>
                <a:lnTo>
                  <a:pt x="9620123" y="2184996"/>
                </a:lnTo>
                <a:lnTo>
                  <a:pt x="9620250" y="323507"/>
                </a:lnTo>
                <a:lnTo>
                  <a:pt x="9619869" y="312750"/>
                </a:lnTo>
                <a:lnTo>
                  <a:pt x="9612858" y="259448"/>
                </a:lnTo>
                <a:lnTo>
                  <a:pt x="9599168" y="213017"/>
                </a:lnTo>
                <a:lnTo>
                  <a:pt x="9578848" y="169100"/>
                </a:lnTo>
                <a:lnTo>
                  <a:pt x="9552305" y="128651"/>
                </a:lnTo>
                <a:lnTo>
                  <a:pt x="9520097" y="92519"/>
                </a:lnTo>
                <a:lnTo>
                  <a:pt x="9482937" y="61518"/>
                </a:lnTo>
                <a:lnTo>
                  <a:pt x="9441637" y="36296"/>
                </a:lnTo>
                <a:lnTo>
                  <a:pt x="9397072" y="17411"/>
                </a:lnTo>
                <a:lnTo>
                  <a:pt x="9350235" y="5270"/>
                </a:lnTo>
                <a:lnTo>
                  <a:pt x="9302102" y="127"/>
                </a:lnTo>
                <a:close/>
              </a:path>
            </a:pathLst>
          </a:custGeom>
          <a:solidFill>
            <a:srgbClr val="0237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sz="half" idx="2"/>
          </p:nvPr>
        </p:nvSpPr>
        <p:spPr>
          <a:xfrm>
            <a:off x="1397742" y="1087474"/>
            <a:ext cx="4486910" cy="4410075"/>
          </a:xfrm>
          <a:prstGeom prst="rect">
            <a:avLst/>
          </a:prstGeom>
        </p:spPr>
        <p:txBody>
          <a:bodyPr wrap="square" lIns="0" tIns="0" rIns="0" bIns="0">
            <a:spAutoFit/>
          </a:bodyPr>
          <a:lstStyle>
            <a:lvl1pPr>
              <a:defRPr sz="16750" b="0" i="0">
                <a:solidFill>
                  <a:srgbClr val="BFF5FF"/>
                </a:solidFill>
                <a:latin typeface="Arial Narrow"/>
                <a:cs typeface="Arial Narrow"/>
              </a:defRPr>
            </a:lvl1pPr>
          </a:lstStyle>
          <a:p>
            <a:endParaRPr/>
          </a:p>
        </p:txBody>
      </p:sp>
      <p:sp>
        <p:nvSpPr>
          <p:cNvPr id="4" name="Holder 4"/>
          <p:cNvSpPr>
            <a:spLocks noGrp="1"/>
          </p:cNvSpPr>
          <p:nvPr>
            <p:ph sz="half" idx="3"/>
          </p:nvPr>
        </p:nvSpPr>
        <p:spPr>
          <a:xfrm>
            <a:off x="5886450" y="1479486"/>
            <a:ext cx="4972050" cy="424548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1430000" cy="2383155"/>
          </a:xfrm>
          <a:custGeom>
            <a:avLst/>
            <a:gdLst/>
            <a:ahLst/>
            <a:cxnLst/>
            <a:rect l="l" t="t" r="r" b="b"/>
            <a:pathLst>
              <a:path w="11430000" h="2383155">
                <a:moveTo>
                  <a:pt x="0" y="2382837"/>
                </a:moveTo>
                <a:lnTo>
                  <a:pt x="11430000" y="2382837"/>
                </a:lnTo>
                <a:lnTo>
                  <a:pt x="11430000" y="0"/>
                </a:lnTo>
                <a:lnTo>
                  <a:pt x="0" y="0"/>
                </a:lnTo>
                <a:lnTo>
                  <a:pt x="0" y="2382837"/>
                </a:lnTo>
                <a:close/>
              </a:path>
            </a:pathLst>
          </a:custGeom>
          <a:solidFill>
            <a:srgbClr val="B8EFFD"/>
          </a:solidFill>
        </p:spPr>
        <p:txBody>
          <a:bodyPr wrap="square" lIns="0" tIns="0" rIns="0" bIns="0" rtlCol="0"/>
          <a:lstStyle/>
          <a:p>
            <a:endParaRPr/>
          </a:p>
        </p:txBody>
      </p:sp>
      <p:sp>
        <p:nvSpPr>
          <p:cNvPr id="17" name="bg object 17"/>
          <p:cNvSpPr/>
          <p:nvPr/>
        </p:nvSpPr>
        <p:spPr>
          <a:xfrm>
            <a:off x="9857644" y="0"/>
            <a:ext cx="1572895" cy="1611630"/>
          </a:xfrm>
          <a:custGeom>
            <a:avLst/>
            <a:gdLst/>
            <a:ahLst/>
            <a:cxnLst/>
            <a:rect l="l" t="t" r="r" b="b"/>
            <a:pathLst>
              <a:path w="1572895" h="1611630">
                <a:moveTo>
                  <a:pt x="1081493" y="188716"/>
                </a:moveTo>
                <a:lnTo>
                  <a:pt x="1028837" y="191036"/>
                </a:lnTo>
                <a:lnTo>
                  <a:pt x="977461" y="197863"/>
                </a:lnTo>
                <a:lnTo>
                  <a:pt x="927566" y="209003"/>
                </a:lnTo>
                <a:lnTo>
                  <a:pt x="879352" y="224259"/>
                </a:lnTo>
                <a:lnTo>
                  <a:pt x="833020" y="243437"/>
                </a:lnTo>
                <a:lnTo>
                  <a:pt x="788771" y="266341"/>
                </a:lnTo>
                <a:lnTo>
                  <a:pt x="746806" y="292775"/>
                </a:lnTo>
                <a:lnTo>
                  <a:pt x="707324" y="322544"/>
                </a:lnTo>
                <a:lnTo>
                  <a:pt x="670527" y="355452"/>
                </a:lnTo>
                <a:lnTo>
                  <a:pt x="636615" y="391303"/>
                </a:lnTo>
                <a:lnTo>
                  <a:pt x="605790" y="429902"/>
                </a:lnTo>
                <a:lnTo>
                  <a:pt x="590829" y="429902"/>
                </a:lnTo>
                <a:lnTo>
                  <a:pt x="542326" y="431859"/>
                </a:lnTo>
                <a:lnTo>
                  <a:pt x="494911" y="437629"/>
                </a:lnTo>
                <a:lnTo>
                  <a:pt x="448736" y="447060"/>
                </a:lnTo>
                <a:lnTo>
                  <a:pt x="403951" y="460002"/>
                </a:lnTo>
                <a:lnTo>
                  <a:pt x="360709" y="476301"/>
                </a:lnTo>
                <a:lnTo>
                  <a:pt x="319160" y="495807"/>
                </a:lnTo>
                <a:lnTo>
                  <a:pt x="279455" y="518369"/>
                </a:lnTo>
                <a:lnTo>
                  <a:pt x="241747" y="543834"/>
                </a:lnTo>
                <a:lnTo>
                  <a:pt x="206185" y="572051"/>
                </a:lnTo>
                <a:lnTo>
                  <a:pt x="172923" y="602868"/>
                </a:lnTo>
                <a:lnTo>
                  <a:pt x="142110" y="636135"/>
                </a:lnTo>
                <a:lnTo>
                  <a:pt x="113898" y="671699"/>
                </a:lnTo>
                <a:lnTo>
                  <a:pt x="88439" y="709409"/>
                </a:lnTo>
                <a:lnTo>
                  <a:pt x="65883" y="749113"/>
                </a:lnTo>
                <a:lnTo>
                  <a:pt x="46382" y="790660"/>
                </a:lnTo>
                <a:lnTo>
                  <a:pt x="30088" y="833898"/>
                </a:lnTo>
                <a:lnTo>
                  <a:pt x="17151" y="878676"/>
                </a:lnTo>
                <a:lnTo>
                  <a:pt x="7723" y="924842"/>
                </a:lnTo>
                <a:lnTo>
                  <a:pt x="1956" y="972244"/>
                </a:lnTo>
                <a:lnTo>
                  <a:pt x="0" y="1020732"/>
                </a:lnTo>
                <a:lnTo>
                  <a:pt x="1957" y="1069234"/>
                </a:lnTo>
                <a:lnTo>
                  <a:pt x="7727" y="1116649"/>
                </a:lnTo>
                <a:lnTo>
                  <a:pt x="17158" y="1162824"/>
                </a:lnTo>
                <a:lnTo>
                  <a:pt x="30100" y="1207608"/>
                </a:lnTo>
                <a:lnTo>
                  <a:pt x="46400" y="1250850"/>
                </a:lnTo>
                <a:lnTo>
                  <a:pt x="65907" y="1292398"/>
                </a:lnTo>
                <a:lnTo>
                  <a:pt x="88469" y="1332102"/>
                </a:lnTo>
                <a:lnTo>
                  <a:pt x="113935" y="1369809"/>
                </a:lnTo>
                <a:lnTo>
                  <a:pt x="142152" y="1405370"/>
                </a:lnTo>
                <a:lnTo>
                  <a:pt x="172970" y="1438631"/>
                </a:lnTo>
                <a:lnTo>
                  <a:pt x="206237" y="1469443"/>
                </a:lnTo>
                <a:lnTo>
                  <a:pt x="241802" y="1497654"/>
                </a:lnTo>
                <a:lnTo>
                  <a:pt x="279512" y="1523113"/>
                </a:lnTo>
                <a:lnTo>
                  <a:pt x="319216" y="1545668"/>
                </a:lnTo>
                <a:lnTo>
                  <a:pt x="360762" y="1565167"/>
                </a:lnTo>
                <a:lnTo>
                  <a:pt x="404000" y="1581461"/>
                </a:lnTo>
                <a:lnTo>
                  <a:pt x="448777" y="1594397"/>
                </a:lnTo>
                <a:lnTo>
                  <a:pt x="494942" y="1603825"/>
                </a:lnTo>
                <a:lnTo>
                  <a:pt x="542343" y="1609592"/>
                </a:lnTo>
                <a:lnTo>
                  <a:pt x="590829" y="1611548"/>
                </a:lnTo>
                <a:lnTo>
                  <a:pt x="1572355" y="1611548"/>
                </a:lnTo>
                <a:lnTo>
                  <a:pt x="1572355" y="202318"/>
                </a:lnTo>
                <a:lnTo>
                  <a:pt x="1206157" y="202318"/>
                </a:lnTo>
                <a:lnTo>
                  <a:pt x="1175621" y="196748"/>
                </a:lnTo>
                <a:lnTo>
                  <a:pt x="1144849" y="192455"/>
                </a:lnTo>
                <a:lnTo>
                  <a:pt x="1113565" y="189693"/>
                </a:lnTo>
                <a:lnTo>
                  <a:pt x="1081493" y="188716"/>
                </a:lnTo>
                <a:close/>
              </a:path>
              <a:path w="1572895" h="1611630">
                <a:moveTo>
                  <a:pt x="1572355" y="0"/>
                </a:moveTo>
                <a:lnTo>
                  <a:pt x="1393542" y="0"/>
                </a:lnTo>
                <a:lnTo>
                  <a:pt x="1392604" y="599"/>
                </a:lnTo>
                <a:lnTo>
                  <a:pt x="1355604" y="28248"/>
                </a:lnTo>
                <a:lnTo>
                  <a:pt x="1320782" y="58476"/>
                </a:lnTo>
                <a:lnTo>
                  <a:pt x="1288281" y="91139"/>
                </a:lnTo>
                <a:lnTo>
                  <a:pt x="1258247" y="126095"/>
                </a:lnTo>
                <a:lnTo>
                  <a:pt x="1230824" y="163202"/>
                </a:lnTo>
                <a:lnTo>
                  <a:pt x="1206157" y="202318"/>
                </a:lnTo>
                <a:lnTo>
                  <a:pt x="1572355" y="202318"/>
                </a:lnTo>
                <a:lnTo>
                  <a:pt x="1572355" y="0"/>
                </a:lnTo>
                <a:close/>
              </a:path>
            </a:pathLst>
          </a:custGeom>
          <a:solidFill>
            <a:srgbClr val="FFFFFF"/>
          </a:solidFill>
        </p:spPr>
        <p:txBody>
          <a:bodyPr wrap="square" lIns="0" tIns="0" rIns="0" bIns="0" rtlCol="0"/>
          <a:lstStyle/>
          <a:p>
            <a:endParaRPr/>
          </a:p>
        </p:txBody>
      </p:sp>
      <p:sp>
        <p:nvSpPr>
          <p:cNvPr id="18" name="bg object 18"/>
          <p:cNvSpPr/>
          <p:nvPr/>
        </p:nvSpPr>
        <p:spPr>
          <a:xfrm>
            <a:off x="10103840" y="51548"/>
            <a:ext cx="1326515" cy="1414145"/>
          </a:xfrm>
          <a:custGeom>
            <a:avLst/>
            <a:gdLst/>
            <a:ahLst/>
            <a:cxnLst/>
            <a:rect l="l" t="t" r="r" b="b"/>
            <a:pathLst>
              <a:path w="1326515" h="1414145">
                <a:moveTo>
                  <a:pt x="1326159" y="0"/>
                </a:moveTo>
                <a:lnTo>
                  <a:pt x="1254808" y="22793"/>
                </a:lnTo>
                <a:lnTo>
                  <a:pt x="1210134" y="43668"/>
                </a:lnTo>
                <a:lnTo>
                  <a:pt x="1167875" y="68515"/>
                </a:lnTo>
                <a:lnTo>
                  <a:pt x="1128279" y="97089"/>
                </a:lnTo>
                <a:lnTo>
                  <a:pt x="1091593" y="129148"/>
                </a:lnTo>
                <a:lnTo>
                  <a:pt x="1058066" y="164448"/>
                </a:lnTo>
                <a:lnTo>
                  <a:pt x="1027945" y="202745"/>
                </a:lnTo>
                <a:lnTo>
                  <a:pt x="1001478" y="243796"/>
                </a:lnTo>
                <a:lnTo>
                  <a:pt x="976120" y="239168"/>
                </a:lnTo>
                <a:lnTo>
                  <a:pt x="950567" y="235601"/>
                </a:lnTo>
                <a:lnTo>
                  <a:pt x="924590" y="233305"/>
                </a:lnTo>
                <a:lnTo>
                  <a:pt x="897961" y="232493"/>
                </a:lnTo>
                <a:lnTo>
                  <a:pt x="844663" y="235361"/>
                </a:lnTo>
                <a:lnTo>
                  <a:pt x="793009" y="243768"/>
                </a:lnTo>
                <a:lnTo>
                  <a:pt x="743302" y="257416"/>
                </a:lnTo>
                <a:lnTo>
                  <a:pt x="695846" y="276010"/>
                </a:lnTo>
                <a:lnTo>
                  <a:pt x="650946" y="299251"/>
                </a:lnTo>
                <a:lnTo>
                  <a:pt x="608907" y="326843"/>
                </a:lnTo>
                <a:lnTo>
                  <a:pt x="570031" y="358490"/>
                </a:lnTo>
                <a:lnTo>
                  <a:pt x="534625" y="393894"/>
                </a:lnTo>
                <a:lnTo>
                  <a:pt x="502991" y="432759"/>
                </a:lnTo>
                <a:lnTo>
                  <a:pt x="490570" y="432759"/>
                </a:lnTo>
                <a:lnTo>
                  <a:pt x="443280" y="435003"/>
                </a:lnTo>
                <a:lnTo>
                  <a:pt x="397271" y="441598"/>
                </a:lnTo>
                <a:lnTo>
                  <a:pt x="352748" y="452340"/>
                </a:lnTo>
                <a:lnTo>
                  <a:pt x="309916" y="467022"/>
                </a:lnTo>
                <a:lnTo>
                  <a:pt x="268979" y="485442"/>
                </a:lnTo>
                <a:lnTo>
                  <a:pt x="230141" y="507393"/>
                </a:lnTo>
                <a:lnTo>
                  <a:pt x="193607" y="532670"/>
                </a:lnTo>
                <a:lnTo>
                  <a:pt x="159582" y="561069"/>
                </a:lnTo>
                <a:lnTo>
                  <a:pt x="128270" y="592385"/>
                </a:lnTo>
                <a:lnTo>
                  <a:pt x="99876" y="626413"/>
                </a:lnTo>
                <a:lnTo>
                  <a:pt x="74604" y="662947"/>
                </a:lnTo>
                <a:lnTo>
                  <a:pt x="52659" y="701784"/>
                </a:lnTo>
                <a:lnTo>
                  <a:pt x="34245" y="742717"/>
                </a:lnTo>
                <a:lnTo>
                  <a:pt x="19567" y="785542"/>
                </a:lnTo>
                <a:lnTo>
                  <a:pt x="8830" y="830055"/>
                </a:lnTo>
                <a:lnTo>
                  <a:pt x="2237" y="876050"/>
                </a:lnTo>
                <a:lnTo>
                  <a:pt x="0" y="923322"/>
                </a:lnTo>
                <a:lnTo>
                  <a:pt x="2238" y="970610"/>
                </a:lnTo>
                <a:lnTo>
                  <a:pt x="8834" y="1016617"/>
                </a:lnTo>
                <a:lnTo>
                  <a:pt x="19575" y="1061138"/>
                </a:lnTo>
                <a:lnTo>
                  <a:pt x="34258" y="1103969"/>
                </a:lnTo>
                <a:lnTo>
                  <a:pt x="52678" y="1144905"/>
                </a:lnTo>
                <a:lnTo>
                  <a:pt x="74629" y="1183742"/>
                </a:lnTo>
                <a:lnTo>
                  <a:pt x="99906" y="1220275"/>
                </a:lnTo>
                <a:lnTo>
                  <a:pt x="128306" y="1254299"/>
                </a:lnTo>
                <a:lnTo>
                  <a:pt x="159622" y="1285610"/>
                </a:lnTo>
                <a:lnTo>
                  <a:pt x="193651" y="1314004"/>
                </a:lnTo>
                <a:lnTo>
                  <a:pt x="230186" y="1339276"/>
                </a:lnTo>
                <a:lnTo>
                  <a:pt x="269023" y="1361221"/>
                </a:lnTo>
                <a:lnTo>
                  <a:pt x="309958" y="1379634"/>
                </a:lnTo>
                <a:lnTo>
                  <a:pt x="352785" y="1394312"/>
                </a:lnTo>
                <a:lnTo>
                  <a:pt x="397299" y="1405049"/>
                </a:lnTo>
                <a:lnTo>
                  <a:pt x="443296" y="1411642"/>
                </a:lnTo>
                <a:lnTo>
                  <a:pt x="490570" y="1413980"/>
                </a:lnTo>
                <a:lnTo>
                  <a:pt x="1326159" y="1413924"/>
                </a:lnTo>
                <a:lnTo>
                  <a:pt x="1326159" y="0"/>
                </a:lnTo>
                <a:close/>
              </a:path>
            </a:pathLst>
          </a:custGeom>
          <a:solidFill>
            <a:srgbClr val="B8EEFC">
              <a:alpha val="22654"/>
            </a:srgbClr>
          </a:solidFill>
        </p:spPr>
        <p:txBody>
          <a:bodyPr wrap="square" lIns="0" tIns="0" rIns="0" bIns="0" rtlCol="0"/>
          <a:lstStyle/>
          <a:p>
            <a:endParaRPr/>
          </a:p>
        </p:txBody>
      </p:sp>
      <p:sp>
        <p:nvSpPr>
          <p:cNvPr id="19" name="bg object 19"/>
          <p:cNvSpPr/>
          <p:nvPr/>
        </p:nvSpPr>
        <p:spPr>
          <a:xfrm>
            <a:off x="0" y="0"/>
            <a:ext cx="1806575" cy="1412240"/>
          </a:xfrm>
          <a:custGeom>
            <a:avLst/>
            <a:gdLst/>
            <a:ahLst/>
            <a:cxnLst/>
            <a:rect l="l" t="t" r="r" b="b"/>
            <a:pathLst>
              <a:path w="1806575" h="1412240">
                <a:moveTo>
                  <a:pt x="577261" y="0"/>
                </a:moveTo>
                <a:lnTo>
                  <a:pt x="0" y="0"/>
                </a:lnTo>
                <a:lnTo>
                  <a:pt x="0" y="1411629"/>
                </a:lnTo>
                <a:lnTo>
                  <a:pt x="1292541" y="1411629"/>
                </a:lnTo>
                <a:lnTo>
                  <a:pt x="1339301" y="1409533"/>
                </a:lnTo>
                <a:lnTo>
                  <a:pt x="1384879" y="1403366"/>
                </a:lnTo>
                <a:lnTo>
                  <a:pt x="1429094" y="1393309"/>
                </a:lnTo>
                <a:lnTo>
                  <a:pt x="1471766" y="1379541"/>
                </a:lnTo>
                <a:lnTo>
                  <a:pt x="1512715" y="1362243"/>
                </a:lnTo>
                <a:lnTo>
                  <a:pt x="1551759" y="1341595"/>
                </a:lnTo>
                <a:lnTo>
                  <a:pt x="1588717" y="1317778"/>
                </a:lnTo>
                <a:lnTo>
                  <a:pt x="1623410" y="1290972"/>
                </a:lnTo>
                <a:lnTo>
                  <a:pt x="1655656" y="1261357"/>
                </a:lnTo>
                <a:lnTo>
                  <a:pt x="1685275" y="1229114"/>
                </a:lnTo>
                <a:lnTo>
                  <a:pt x="1712086" y="1194424"/>
                </a:lnTo>
                <a:lnTo>
                  <a:pt x="1735908" y="1157465"/>
                </a:lnTo>
                <a:lnTo>
                  <a:pt x="1756561" y="1118419"/>
                </a:lnTo>
                <a:lnTo>
                  <a:pt x="1773864" y="1077466"/>
                </a:lnTo>
                <a:lnTo>
                  <a:pt x="1787637" y="1034787"/>
                </a:lnTo>
                <a:lnTo>
                  <a:pt x="1797698" y="990561"/>
                </a:lnTo>
                <a:lnTo>
                  <a:pt x="1803867" y="944970"/>
                </a:lnTo>
                <a:lnTo>
                  <a:pt x="1805964" y="898193"/>
                </a:lnTo>
                <a:lnTo>
                  <a:pt x="1803868" y="851431"/>
                </a:lnTo>
                <a:lnTo>
                  <a:pt x="1797702" y="805851"/>
                </a:lnTo>
                <a:lnTo>
                  <a:pt x="1787645" y="761634"/>
                </a:lnTo>
                <a:lnTo>
                  <a:pt x="1773877" y="718961"/>
                </a:lnTo>
                <a:lnTo>
                  <a:pt x="1756580" y="678011"/>
                </a:lnTo>
                <a:lnTo>
                  <a:pt x="1735933" y="638966"/>
                </a:lnTo>
                <a:lnTo>
                  <a:pt x="1712117" y="602007"/>
                </a:lnTo>
                <a:lnTo>
                  <a:pt x="1685312" y="567313"/>
                </a:lnTo>
                <a:lnTo>
                  <a:pt x="1655699" y="535067"/>
                </a:lnTo>
                <a:lnTo>
                  <a:pt x="1623457" y="505447"/>
                </a:lnTo>
                <a:lnTo>
                  <a:pt x="1588767" y="478636"/>
                </a:lnTo>
                <a:lnTo>
                  <a:pt x="1551809" y="454813"/>
                </a:lnTo>
                <a:lnTo>
                  <a:pt x="1512764" y="434160"/>
                </a:lnTo>
                <a:lnTo>
                  <a:pt x="1471812" y="416857"/>
                </a:lnTo>
                <a:lnTo>
                  <a:pt x="1429134" y="403084"/>
                </a:lnTo>
                <a:lnTo>
                  <a:pt x="1384909" y="393023"/>
                </a:lnTo>
                <a:lnTo>
                  <a:pt x="1339318" y="386854"/>
                </a:lnTo>
                <a:lnTo>
                  <a:pt x="1292541" y="384757"/>
                </a:lnTo>
                <a:lnTo>
                  <a:pt x="1279536" y="384757"/>
                </a:lnTo>
                <a:lnTo>
                  <a:pt x="1249919" y="347991"/>
                </a:lnTo>
                <a:lnTo>
                  <a:pt x="1217079" y="314134"/>
                </a:lnTo>
                <a:lnTo>
                  <a:pt x="1181248" y="283412"/>
                </a:lnTo>
                <a:lnTo>
                  <a:pt x="1142656" y="256053"/>
                </a:lnTo>
                <a:lnTo>
                  <a:pt x="1101537" y="232281"/>
                </a:lnTo>
                <a:lnTo>
                  <a:pt x="1058123" y="212324"/>
                </a:lnTo>
                <a:lnTo>
                  <a:pt x="1012645" y="196409"/>
                </a:lnTo>
                <a:lnTo>
                  <a:pt x="974406" y="186993"/>
                </a:lnTo>
                <a:lnTo>
                  <a:pt x="757807" y="186993"/>
                </a:lnTo>
                <a:lnTo>
                  <a:pt x="732563" y="147502"/>
                </a:lnTo>
                <a:lnTo>
                  <a:pt x="704088" y="110416"/>
                </a:lnTo>
                <a:lnTo>
                  <a:pt x="672581" y="75929"/>
                </a:lnTo>
                <a:lnTo>
                  <a:pt x="638242" y="44239"/>
                </a:lnTo>
                <a:lnTo>
                  <a:pt x="601272" y="15543"/>
                </a:lnTo>
                <a:lnTo>
                  <a:pt x="577261" y="0"/>
                </a:lnTo>
                <a:close/>
              </a:path>
              <a:path w="1806575" h="1412240">
                <a:moveTo>
                  <a:pt x="866151" y="175169"/>
                </a:moveTo>
                <a:lnTo>
                  <a:pt x="838282" y="176018"/>
                </a:lnTo>
                <a:lnTo>
                  <a:pt x="811093" y="178419"/>
                </a:lnTo>
                <a:lnTo>
                  <a:pt x="784348" y="182151"/>
                </a:lnTo>
                <a:lnTo>
                  <a:pt x="757807" y="186993"/>
                </a:lnTo>
                <a:lnTo>
                  <a:pt x="974406" y="186993"/>
                </a:lnTo>
                <a:lnTo>
                  <a:pt x="965336" y="184760"/>
                </a:lnTo>
                <a:lnTo>
                  <a:pt x="916427" y="177605"/>
                </a:lnTo>
                <a:lnTo>
                  <a:pt x="866151" y="175169"/>
                </a:lnTo>
                <a:close/>
              </a:path>
            </a:pathLst>
          </a:custGeom>
          <a:solidFill>
            <a:srgbClr val="FFFFFF"/>
          </a:solidFill>
        </p:spPr>
        <p:txBody>
          <a:bodyPr wrap="square" lIns="0" tIns="0" rIns="0" bIns="0" rtlCol="0"/>
          <a:lstStyle/>
          <a:p>
            <a:endParaRPr/>
          </a:p>
        </p:txBody>
      </p:sp>
      <p:sp>
        <p:nvSpPr>
          <p:cNvPr id="20" name="bg object 20"/>
          <p:cNvSpPr/>
          <p:nvPr/>
        </p:nvSpPr>
        <p:spPr>
          <a:xfrm>
            <a:off x="0" y="60616"/>
            <a:ext cx="1560830" cy="1205865"/>
          </a:xfrm>
          <a:custGeom>
            <a:avLst/>
            <a:gdLst/>
            <a:ahLst/>
            <a:cxnLst/>
            <a:rect l="l" t="t" r="r" b="b"/>
            <a:pathLst>
              <a:path w="1560830" h="1205865">
                <a:moveTo>
                  <a:pt x="336099" y="0"/>
                </a:moveTo>
                <a:lnTo>
                  <a:pt x="288971" y="2475"/>
                </a:lnTo>
                <a:lnTo>
                  <a:pt x="243291" y="9762"/>
                </a:lnTo>
                <a:lnTo>
                  <a:pt x="199313" y="21599"/>
                </a:lnTo>
                <a:lnTo>
                  <a:pt x="157292" y="37736"/>
                </a:lnTo>
                <a:lnTo>
                  <a:pt x="117483" y="57921"/>
                </a:lnTo>
                <a:lnTo>
                  <a:pt x="80141" y="81904"/>
                </a:lnTo>
                <a:lnTo>
                  <a:pt x="45519" y="109433"/>
                </a:lnTo>
                <a:lnTo>
                  <a:pt x="13874" y="140257"/>
                </a:lnTo>
                <a:lnTo>
                  <a:pt x="0" y="156796"/>
                </a:lnTo>
                <a:lnTo>
                  <a:pt x="0" y="1205377"/>
                </a:lnTo>
                <a:lnTo>
                  <a:pt x="1147095" y="1205458"/>
                </a:lnTo>
                <a:lnTo>
                  <a:pt x="1195347" y="1202595"/>
                </a:lnTo>
                <a:lnTo>
                  <a:pt x="1241956" y="1194465"/>
                </a:lnTo>
                <a:lnTo>
                  <a:pt x="1286614" y="1181293"/>
                </a:lnTo>
                <a:lnTo>
                  <a:pt x="1329012" y="1163387"/>
                </a:lnTo>
                <a:lnTo>
                  <a:pt x="1368839" y="1141056"/>
                </a:lnTo>
                <a:lnTo>
                  <a:pt x="1405788" y="1114608"/>
                </a:lnTo>
                <a:lnTo>
                  <a:pt x="1439548" y="1084353"/>
                </a:lnTo>
                <a:lnTo>
                  <a:pt x="1469810" y="1050599"/>
                </a:lnTo>
                <a:lnTo>
                  <a:pt x="1496265" y="1013654"/>
                </a:lnTo>
                <a:lnTo>
                  <a:pt x="1518603" y="973827"/>
                </a:lnTo>
                <a:lnTo>
                  <a:pt x="1536516" y="931427"/>
                </a:lnTo>
                <a:lnTo>
                  <a:pt x="1549694" y="886762"/>
                </a:lnTo>
                <a:lnTo>
                  <a:pt x="1557827" y="840141"/>
                </a:lnTo>
                <a:lnTo>
                  <a:pt x="1560601" y="791874"/>
                </a:lnTo>
                <a:lnTo>
                  <a:pt x="1557829" y="743622"/>
                </a:lnTo>
                <a:lnTo>
                  <a:pt x="1549699" y="697013"/>
                </a:lnTo>
                <a:lnTo>
                  <a:pt x="1536526" y="652355"/>
                </a:lnTo>
                <a:lnTo>
                  <a:pt x="1518619" y="609957"/>
                </a:lnTo>
                <a:lnTo>
                  <a:pt x="1496287" y="570130"/>
                </a:lnTo>
                <a:lnTo>
                  <a:pt x="1469838" y="533181"/>
                </a:lnTo>
                <a:lnTo>
                  <a:pt x="1439581" y="499421"/>
                </a:lnTo>
                <a:lnTo>
                  <a:pt x="1405825" y="469159"/>
                </a:lnTo>
                <a:lnTo>
                  <a:pt x="1368879" y="442704"/>
                </a:lnTo>
                <a:lnTo>
                  <a:pt x="1329051" y="420366"/>
                </a:lnTo>
                <a:lnTo>
                  <a:pt x="1286650" y="402453"/>
                </a:lnTo>
                <a:lnTo>
                  <a:pt x="1241984" y="389275"/>
                </a:lnTo>
                <a:lnTo>
                  <a:pt x="1195363" y="381142"/>
                </a:lnTo>
                <a:lnTo>
                  <a:pt x="1147095" y="378362"/>
                </a:lnTo>
                <a:lnTo>
                  <a:pt x="1136630" y="378362"/>
                </a:lnTo>
                <a:lnTo>
                  <a:pt x="1106399" y="341709"/>
                </a:lnTo>
                <a:lnTo>
                  <a:pt x="1072185" y="308787"/>
                </a:lnTo>
                <a:lnTo>
                  <a:pt x="1034353" y="279954"/>
                </a:lnTo>
                <a:lnTo>
                  <a:pt x="993268" y="255564"/>
                </a:lnTo>
                <a:lnTo>
                  <a:pt x="949295" y="235974"/>
                </a:lnTo>
                <a:lnTo>
                  <a:pt x="902799" y="221540"/>
                </a:lnTo>
                <a:lnTo>
                  <a:pt x="854146" y="212619"/>
                </a:lnTo>
                <a:lnTo>
                  <a:pt x="803700" y="209566"/>
                </a:lnTo>
                <a:lnTo>
                  <a:pt x="781255" y="210250"/>
                </a:lnTo>
                <a:lnTo>
                  <a:pt x="759359" y="212184"/>
                </a:lnTo>
                <a:lnTo>
                  <a:pt x="737819" y="215186"/>
                </a:lnTo>
                <a:lnTo>
                  <a:pt x="716438" y="219078"/>
                </a:lnTo>
                <a:lnTo>
                  <a:pt x="688743" y="177096"/>
                </a:lnTo>
                <a:lnTo>
                  <a:pt x="656518" y="138649"/>
                </a:lnTo>
                <a:lnTo>
                  <a:pt x="620143" y="104112"/>
                </a:lnTo>
                <a:lnTo>
                  <a:pt x="580000" y="73859"/>
                </a:lnTo>
                <a:lnTo>
                  <a:pt x="536470" y="48266"/>
                </a:lnTo>
                <a:lnTo>
                  <a:pt x="489933" y="27708"/>
                </a:lnTo>
                <a:lnTo>
                  <a:pt x="440772" y="12559"/>
                </a:lnTo>
                <a:lnTo>
                  <a:pt x="389367" y="3195"/>
                </a:lnTo>
                <a:lnTo>
                  <a:pt x="336099" y="0"/>
                </a:lnTo>
                <a:close/>
              </a:path>
            </a:pathLst>
          </a:custGeom>
          <a:solidFill>
            <a:srgbClr val="EEF8FC">
              <a:alpha val="77481"/>
            </a:srgbClr>
          </a:solidFill>
        </p:spPr>
        <p:txBody>
          <a:bodyPr wrap="square" lIns="0" tIns="0" rIns="0" bIns="0" rtlCol="0"/>
          <a:lstStyle/>
          <a:p>
            <a:endParaRPr/>
          </a:p>
        </p:txBody>
      </p:sp>
      <p:sp>
        <p:nvSpPr>
          <p:cNvPr id="21" name="bg object 21"/>
          <p:cNvSpPr/>
          <p:nvPr/>
        </p:nvSpPr>
        <p:spPr>
          <a:xfrm>
            <a:off x="0" y="2382837"/>
            <a:ext cx="11430000" cy="4046854"/>
          </a:xfrm>
          <a:custGeom>
            <a:avLst/>
            <a:gdLst/>
            <a:ahLst/>
            <a:cxnLst/>
            <a:rect l="l" t="t" r="r" b="b"/>
            <a:pathLst>
              <a:path w="11430000" h="4046854">
                <a:moveTo>
                  <a:pt x="11430000" y="0"/>
                </a:moveTo>
                <a:lnTo>
                  <a:pt x="0" y="0"/>
                </a:lnTo>
                <a:lnTo>
                  <a:pt x="0" y="4046537"/>
                </a:lnTo>
                <a:lnTo>
                  <a:pt x="11430000" y="4046537"/>
                </a:lnTo>
                <a:lnTo>
                  <a:pt x="11430000" y="0"/>
                </a:lnTo>
                <a:close/>
              </a:path>
            </a:pathLst>
          </a:custGeom>
          <a:solidFill>
            <a:srgbClr val="5B9BEB"/>
          </a:solidFill>
        </p:spPr>
        <p:txBody>
          <a:bodyPr wrap="square" lIns="0" tIns="0" rIns="0" bIns="0" rtlCol="0"/>
          <a:lstStyle/>
          <a:p>
            <a:endParaRPr/>
          </a:p>
        </p:txBody>
      </p:sp>
      <p:pic>
        <p:nvPicPr>
          <p:cNvPr id="22" name="bg object 22"/>
          <p:cNvPicPr/>
          <p:nvPr/>
        </p:nvPicPr>
        <p:blipFill>
          <a:blip r:embed="rId2" cstate="print"/>
          <a:stretch>
            <a:fillRect/>
          </a:stretch>
        </p:blipFill>
        <p:spPr>
          <a:xfrm>
            <a:off x="1260689" y="1797357"/>
            <a:ext cx="10169310" cy="1077265"/>
          </a:xfrm>
          <a:prstGeom prst="rect">
            <a:avLst/>
          </a:prstGeom>
        </p:spPr>
      </p:pic>
      <p:pic>
        <p:nvPicPr>
          <p:cNvPr id="23" name="bg object 23"/>
          <p:cNvPicPr/>
          <p:nvPr/>
        </p:nvPicPr>
        <p:blipFill>
          <a:blip r:embed="rId3" cstate="print"/>
          <a:stretch>
            <a:fillRect/>
          </a:stretch>
        </p:blipFill>
        <p:spPr>
          <a:xfrm>
            <a:off x="9979131" y="2913994"/>
            <a:ext cx="85623" cy="85623"/>
          </a:xfrm>
          <a:prstGeom prst="rect">
            <a:avLst/>
          </a:prstGeom>
        </p:spPr>
      </p:pic>
      <p:pic>
        <p:nvPicPr>
          <p:cNvPr id="24" name="bg object 24"/>
          <p:cNvPicPr/>
          <p:nvPr/>
        </p:nvPicPr>
        <p:blipFill>
          <a:blip r:embed="rId4" cstate="print"/>
          <a:stretch>
            <a:fillRect/>
          </a:stretch>
        </p:blipFill>
        <p:spPr>
          <a:xfrm>
            <a:off x="9745084" y="3194820"/>
            <a:ext cx="85623" cy="85623"/>
          </a:xfrm>
          <a:prstGeom prst="rect">
            <a:avLst/>
          </a:prstGeom>
        </p:spPr>
      </p:pic>
      <p:pic>
        <p:nvPicPr>
          <p:cNvPr id="25" name="bg object 25"/>
          <p:cNvPicPr/>
          <p:nvPr/>
        </p:nvPicPr>
        <p:blipFill>
          <a:blip r:embed="rId5" cstate="print"/>
          <a:stretch>
            <a:fillRect/>
          </a:stretch>
        </p:blipFill>
        <p:spPr>
          <a:xfrm>
            <a:off x="10638147" y="3689704"/>
            <a:ext cx="85623" cy="85623"/>
          </a:xfrm>
          <a:prstGeom prst="rect">
            <a:avLst/>
          </a:prstGeom>
        </p:spPr>
      </p:pic>
      <p:pic>
        <p:nvPicPr>
          <p:cNvPr id="26" name="bg object 26"/>
          <p:cNvPicPr/>
          <p:nvPr/>
        </p:nvPicPr>
        <p:blipFill>
          <a:blip r:embed="rId4" cstate="print"/>
          <a:stretch>
            <a:fillRect/>
          </a:stretch>
        </p:blipFill>
        <p:spPr>
          <a:xfrm>
            <a:off x="10091311" y="3792344"/>
            <a:ext cx="85623" cy="85623"/>
          </a:xfrm>
          <a:prstGeom prst="rect">
            <a:avLst/>
          </a:prstGeom>
        </p:spPr>
      </p:pic>
      <p:pic>
        <p:nvPicPr>
          <p:cNvPr id="27" name="bg object 27"/>
          <p:cNvPicPr/>
          <p:nvPr/>
        </p:nvPicPr>
        <p:blipFill>
          <a:blip r:embed="rId3" cstate="print"/>
          <a:stretch>
            <a:fillRect/>
          </a:stretch>
        </p:blipFill>
        <p:spPr>
          <a:xfrm>
            <a:off x="8726805" y="3151999"/>
            <a:ext cx="85623" cy="85623"/>
          </a:xfrm>
          <a:prstGeom prst="rect">
            <a:avLst/>
          </a:prstGeom>
        </p:spPr>
      </p:pic>
      <p:pic>
        <p:nvPicPr>
          <p:cNvPr id="28" name="bg object 28"/>
          <p:cNvPicPr/>
          <p:nvPr/>
        </p:nvPicPr>
        <p:blipFill>
          <a:blip r:embed="rId5" cstate="print"/>
          <a:stretch>
            <a:fillRect/>
          </a:stretch>
        </p:blipFill>
        <p:spPr>
          <a:xfrm>
            <a:off x="8519495" y="2682280"/>
            <a:ext cx="85623" cy="85623"/>
          </a:xfrm>
          <a:prstGeom prst="rect">
            <a:avLst/>
          </a:prstGeom>
        </p:spPr>
      </p:pic>
      <p:pic>
        <p:nvPicPr>
          <p:cNvPr id="29" name="bg object 29"/>
          <p:cNvPicPr/>
          <p:nvPr/>
        </p:nvPicPr>
        <p:blipFill>
          <a:blip r:embed="rId5" cstate="print"/>
          <a:stretch>
            <a:fillRect/>
          </a:stretch>
        </p:blipFill>
        <p:spPr>
          <a:xfrm>
            <a:off x="9448378" y="2785530"/>
            <a:ext cx="85623" cy="85623"/>
          </a:xfrm>
          <a:prstGeom prst="rect">
            <a:avLst/>
          </a:prstGeom>
        </p:spPr>
      </p:pic>
      <p:pic>
        <p:nvPicPr>
          <p:cNvPr id="30" name="bg object 30"/>
          <p:cNvPicPr/>
          <p:nvPr/>
        </p:nvPicPr>
        <p:blipFill>
          <a:blip r:embed="rId3" cstate="print"/>
          <a:stretch>
            <a:fillRect/>
          </a:stretch>
        </p:blipFill>
        <p:spPr>
          <a:xfrm>
            <a:off x="9405608" y="3646882"/>
            <a:ext cx="85623" cy="85623"/>
          </a:xfrm>
          <a:prstGeom prst="rect">
            <a:avLst/>
          </a:prstGeom>
        </p:spPr>
      </p:pic>
      <p:pic>
        <p:nvPicPr>
          <p:cNvPr id="31" name="bg object 31"/>
          <p:cNvPicPr/>
          <p:nvPr/>
        </p:nvPicPr>
        <p:blipFill>
          <a:blip r:embed="rId3" cstate="print"/>
          <a:stretch>
            <a:fillRect/>
          </a:stretch>
        </p:blipFill>
        <p:spPr>
          <a:xfrm>
            <a:off x="8769576" y="3341246"/>
            <a:ext cx="85623" cy="85623"/>
          </a:xfrm>
          <a:prstGeom prst="rect">
            <a:avLst/>
          </a:prstGeom>
        </p:spPr>
      </p:pic>
      <p:pic>
        <p:nvPicPr>
          <p:cNvPr id="32" name="bg object 32"/>
          <p:cNvPicPr/>
          <p:nvPr/>
        </p:nvPicPr>
        <p:blipFill>
          <a:blip r:embed="rId5" cstate="print"/>
          <a:stretch>
            <a:fillRect/>
          </a:stretch>
        </p:blipFill>
        <p:spPr>
          <a:xfrm>
            <a:off x="8242627" y="3928317"/>
            <a:ext cx="85623" cy="85623"/>
          </a:xfrm>
          <a:prstGeom prst="rect">
            <a:avLst/>
          </a:prstGeom>
        </p:spPr>
      </p:pic>
      <p:pic>
        <p:nvPicPr>
          <p:cNvPr id="33" name="bg object 33"/>
          <p:cNvPicPr/>
          <p:nvPr/>
        </p:nvPicPr>
        <p:blipFill>
          <a:blip r:embed="rId4" cstate="print"/>
          <a:stretch>
            <a:fillRect/>
          </a:stretch>
        </p:blipFill>
        <p:spPr>
          <a:xfrm>
            <a:off x="8407317" y="3426889"/>
            <a:ext cx="85623" cy="85623"/>
          </a:xfrm>
          <a:prstGeom prst="rect">
            <a:avLst/>
          </a:prstGeom>
        </p:spPr>
      </p:pic>
      <p:pic>
        <p:nvPicPr>
          <p:cNvPr id="34" name="bg object 34"/>
          <p:cNvPicPr/>
          <p:nvPr/>
        </p:nvPicPr>
        <p:blipFill>
          <a:blip r:embed="rId5" cstate="print"/>
          <a:stretch>
            <a:fillRect/>
          </a:stretch>
        </p:blipFill>
        <p:spPr>
          <a:xfrm>
            <a:off x="7813903" y="3194820"/>
            <a:ext cx="85623" cy="85623"/>
          </a:xfrm>
          <a:prstGeom prst="rect">
            <a:avLst/>
          </a:prstGeom>
        </p:spPr>
      </p:pic>
      <p:pic>
        <p:nvPicPr>
          <p:cNvPr id="35" name="bg object 35"/>
          <p:cNvPicPr/>
          <p:nvPr/>
        </p:nvPicPr>
        <p:blipFill>
          <a:blip r:embed="rId5" cstate="print"/>
          <a:stretch>
            <a:fillRect/>
          </a:stretch>
        </p:blipFill>
        <p:spPr>
          <a:xfrm>
            <a:off x="7669254" y="3979256"/>
            <a:ext cx="85623" cy="85623"/>
          </a:xfrm>
          <a:prstGeom prst="rect">
            <a:avLst/>
          </a:prstGeom>
        </p:spPr>
      </p:pic>
      <p:pic>
        <p:nvPicPr>
          <p:cNvPr id="36" name="bg object 36"/>
          <p:cNvPicPr/>
          <p:nvPr/>
        </p:nvPicPr>
        <p:blipFill>
          <a:blip r:embed="rId4" cstate="print"/>
          <a:stretch>
            <a:fillRect/>
          </a:stretch>
        </p:blipFill>
        <p:spPr>
          <a:xfrm>
            <a:off x="7478180" y="2639460"/>
            <a:ext cx="85623" cy="85623"/>
          </a:xfrm>
          <a:prstGeom prst="rect">
            <a:avLst/>
          </a:prstGeom>
        </p:spPr>
      </p:pic>
      <p:pic>
        <p:nvPicPr>
          <p:cNvPr id="37" name="bg object 37"/>
          <p:cNvPicPr/>
          <p:nvPr/>
        </p:nvPicPr>
        <p:blipFill>
          <a:blip r:embed="rId5" cstate="print"/>
          <a:stretch>
            <a:fillRect/>
          </a:stretch>
        </p:blipFill>
        <p:spPr>
          <a:xfrm>
            <a:off x="7537237" y="3042408"/>
            <a:ext cx="85623" cy="85623"/>
          </a:xfrm>
          <a:prstGeom prst="rect">
            <a:avLst/>
          </a:prstGeom>
        </p:spPr>
      </p:pic>
      <p:pic>
        <p:nvPicPr>
          <p:cNvPr id="38" name="bg object 38"/>
          <p:cNvPicPr/>
          <p:nvPr/>
        </p:nvPicPr>
        <p:blipFill>
          <a:blip r:embed="rId5" cstate="print"/>
          <a:stretch>
            <a:fillRect/>
          </a:stretch>
        </p:blipFill>
        <p:spPr>
          <a:xfrm>
            <a:off x="7197760" y="3384067"/>
            <a:ext cx="85623" cy="85623"/>
          </a:xfrm>
          <a:prstGeom prst="rect">
            <a:avLst/>
          </a:prstGeom>
        </p:spPr>
      </p:pic>
      <p:pic>
        <p:nvPicPr>
          <p:cNvPr id="39" name="bg object 39"/>
          <p:cNvPicPr/>
          <p:nvPr/>
        </p:nvPicPr>
        <p:blipFill>
          <a:blip r:embed="rId5" cstate="print"/>
          <a:stretch>
            <a:fillRect/>
          </a:stretch>
        </p:blipFill>
        <p:spPr>
          <a:xfrm>
            <a:off x="8216041" y="3042408"/>
            <a:ext cx="85623" cy="85623"/>
          </a:xfrm>
          <a:prstGeom prst="rect">
            <a:avLst/>
          </a:prstGeom>
        </p:spPr>
      </p:pic>
      <p:pic>
        <p:nvPicPr>
          <p:cNvPr id="40" name="bg object 40"/>
          <p:cNvPicPr/>
          <p:nvPr/>
        </p:nvPicPr>
        <p:blipFill>
          <a:blip r:embed="rId3" cstate="print"/>
          <a:stretch>
            <a:fillRect/>
          </a:stretch>
        </p:blipFill>
        <p:spPr>
          <a:xfrm>
            <a:off x="9257356" y="3194820"/>
            <a:ext cx="85623" cy="85623"/>
          </a:xfrm>
          <a:prstGeom prst="rect">
            <a:avLst/>
          </a:prstGeom>
        </p:spPr>
      </p:pic>
      <p:pic>
        <p:nvPicPr>
          <p:cNvPr id="41" name="bg object 41"/>
          <p:cNvPicPr/>
          <p:nvPr/>
        </p:nvPicPr>
        <p:blipFill>
          <a:blip r:embed="rId5" cstate="print"/>
          <a:stretch>
            <a:fillRect/>
          </a:stretch>
        </p:blipFill>
        <p:spPr>
          <a:xfrm>
            <a:off x="7197760" y="2956765"/>
            <a:ext cx="85623" cy="85623"/>
          </a:xfrm>
          <a:prstGeom prst="rect">
            <a:avLst/>
          </a:prstGeom>
        </p:spPr>
      </p:pic>
      <p:pic>
        <p:nvPicPr>
          <p:cNvPr id="42" name="bg object 42"/>
          <p:cNvPicPr/>
          <p:nvPr/>
        </p:nvPicPr>
        <p:blipFill>
          <a:blip r:embed="rId5" cstate="print"/>
          <a:stretch>
            <a:fillRect/>
          </a:stretch>
        </p:blipFill>
        <p:spPr>
          <a:xfrm>
            <a:off x="7685489" y="3280412"/>
            <a:ext cx="85623" cy="85623"/>
          </a:xfrm>
          <a:prstGeom prst="rect">
            <a:avLst/>
          </a:prstGeom>
        </p:spPr>
      </p:pic>
      <p:pic>
        <p:nvPicPr>
          <p:cNvPr id="43" name="bg object 43"/>
          <p:cNvPicPr/>
          <p:nvPr/>
        </p:nvPicPr>
        <p:blipFill>
          <a:blip r:embed="rId4" cstate="print"/>
          <a:stretch>
            <a:fillRect/>
          </a:stretch>
        </p:blipFill>
        <p:spPr>
          <a:xfrm>
            <a:off x="7626432" y="3616135"/>
            <a:ext cx="85623" cy="85623"/>
          </a:xfrm>
          <a:prstGeom prst="rect">
            <a:avLst/>
          </a:prstGeom>
        </p:spPr>
      </p:pic>
      <p:pic>
        <p:nvPicPr>
          <p:cNvPr id="44" name="bg object 44"/>
          <p:cNvPicPr/>
          <p:nvPr/>
        </p:nvPicPr>
        <p:blipFill>
          <a:blip r:embed="rId5" cstate="print"/>
          <a:stretch>
            <a:fillRect/>
          </a:stretch>
        </p:blipFill>
        <p:spPr>
          <a:xfrm>
            <a:off x="10743577" y="3969515"/>
            <a:ext cx="85623" cy="85623"/>
          </a:xfrm>
          <a:prstGeom prst="rect">
            <a:avLst/>
          </a:prstGeom>
        </p:spPr>
      </p:pic>
      <p:pic>
        <p:nvPicPr>
          <p:cNvPr id="45" name="bg object 45"/>
          <p:cNvPicPr/>
          <p:nvPr/>
        </p:nvPicPr>
        <p:blipFill>
          <a:blip r:embed="rId5" cstate="print"/>
          <a:stretch>
            <a:fillRect/>
          </a:stretch>
        </p:blipFill>
        <p:spPr>
          <a:xfrm>
            <a:off x="10318457" y="2913994"/>
            <a:ext cx="85623" cy="85623"/>
          </a:xfrm>
          <a:prstGeom prst="rect">
            <a:avLst/>
          </a:prstGeom>
        </p:spPr>
      </p:pic>
      <p:pic>
        <p:nvPicPr>
          <p:cNvPr id="46" name="bg object 46"/>
          <p:cNvPicPr/>
          <p:nvPr/>
        </p:nvPicPr>
        <p:blipFill>
          <a:blip r:embed="rId5" cstate="print"/>
          <a:stretch>
            <a:fillRect/>
          </a:stretch>
        </p:blipFill>
        <p:spPr>
          <a:xfrm>
            <a:off x="10318457" y="3280412"/>
            <a:ext cx="85623" cy="85623"/>
          </a:xfrm>
          <a:prstGeom prst="rect">
            <a:avLst/>
          </a:prstGeom>
        </p:spPr>
      </p:pic>
      <p:pic>
        <p:nvPicPr>
          <p:cNvPr id="47" name="bg object 47"/>
          <p:cNvPicPr/>
          <p:nvPr/>
        </p:nvPicPr>
        <p:blipFill>
          <a:blip r:embed="rId5" cstate="print"/>
          <a:stretch>
            <a:fillRect/>
          </a:stretch>
        </p:blipFill>
        <p:spPr>
          <a:xfrm>
            <a:off x="8878811" y="3979256"/>
            <a:ext cx="85623" cy="85623"/>
          </a:xfrm>
          <a:prstGeom prst="rect">
            <a:avLst/>
          </a:prstGeom>
        </p:spPr>
      </p:pic>
      <p:pic>
        <p:nvPicPr>
          <p:cNvPr id="48" name="bg object 48"/>
          <p:cNvPicPr/>
          <p:nvPr/>
        </p:nvPicPr>
        <p:blipFill>
          <a:blip r:embed="rId5" cstate="print"/>
          <a:stretch>
            <a:fillRect/>
          </a:stretch>
        </p:blipFill>
        <p:spPr>
          <a:xfrm>
            <a:off x="10318457" y="3512482"/>
            <a:ext cx="85623" cy="85623"/>
          </a:xfrm>
          <a:prstGeom prst="rect">
            <a:avLst/>
          </a:prstGeom>
        </p:spPr>
      </p:pic>
      <p:pic>
        <p:nvPicPr>
          <p:cNvPr id="49" name="bg object 49"/>
          <p:cNvPicPr/>
          <p:nvPr/>
        </p:nvPicPr>
        <p:blipFill>
          <a:blip r:embed="rId5" cstate="print"/>
          <a:stretch>
            <a:fillRect/>
          </a:stretch>
        </p:blipFill>
        <p:spPr>
          <a:xfrm>
            <a:off x="10318457" y="4114418"/>
            <a:ext cx="85623" cy="85623"/>
          </a:xfrm>
          <a:prstGeom prst="rect">
            <a:avLst/>
          </a:prstGeom>
        </p:spPr>
      </p:pic>
      <p:pic>
        <p:nvPicPr>
          <p:cNvPr id="50" name="bg object 50"/>
          <p:cNvPicPr/>
          <p:nvPr/>
        </p:nvPicPr>
        <p:blipFill>
          <a:blip r:embed="rId5" cstate="print"/>
          <a:stretch>
            <a:fillRect/>
          </a:stretch>
        </p:blipFill>
        <p:spPr>
          <a:xfrm>
            <a:off x="9787907" y="4071597"/>
            <a:ext cx="85623" cy="85623"/>
          </a:xfrm>
          <a:prstGeom prst="rect">
            <a:avLst/>
          </a:prstGeom>
        </p:spPr>
      </p:pic>
      <p:pic>
        <p:nvPicPr>
          <p:cNvPr id="51" name="bg object 51"/>
          <p:cNvPicPr/>
          <p:nvPr/>
        </p:nvPicPr>
        <p:blipFill>
          <a:blip r:embed="rId6" cstate="print"/>
          <a:stretch>
            <a:fillRect/>
          </a:stretch>
        </p:blipFill>
        <p:spPr>
          <a:xfrm>
            <a:off x="9596833" y="4383930"/>
            <a:ext cx="85623" cy="85623"/>
          </a:xfrm>
          <a:prstGeom prst="rect">
            <a:avLst/>
          </a:prstGeom>
        </p:spPr>
      </p:pic>
      <p:pic>
        <p:nvPicPr>
          <p:cNvPr id="52" name="bg object 52"/>
          <p:cNvPicPr/>
          <p:nvPr/>
        </p:nvPicPr>
        <p:blipFill>
          <a:blip r:embed="rId3" cstate="print"/>
          <a:stretch>
            <a:fillRect/>
          </a:stretch>
        </p:blipFill>
        <p:spPr>
          <a:xfrm>
            <a:off x="9893540" y="3646882"/>
            <a:ext cx="85623" cy="85623"/>
          </a:xfrm>
          <a:prstGeom prst="rect">
            <a:avLst/>
          </a:prstGeom>
        </p:spPr>
      </p:pic>
      <p:pic>
        <p:nvPicPr>
          <p:cNvPr id="53" name="bg object 53"/>
          <p:cNvPicPr/>
          <p:nvPr/>
        </p:nvPicPr>
        <p:blipFill>
          <a:blip r:embed="rId5" cstate="print"/>
          <a:stretch>
            <a:fillRect/>
          </a:stretch>
        </p:blipFill>
        <p:spPr>
          <a:xfrm>
            <a:off x="9214534" y="4122740"/>
            <a:ext cx="85623" cy="85623"/>
          </a:xfrm>
          <a:prstGeom prst="rect">
            <a:avLst/>
          </a:prstGeom>
        </p:spPr>
      </p:pic>
      <p:pic>
        <p:nvPicPr>
          <p:cNvPr id="54" name="bg object 54"/>
          <p:cNvPicPr/>
          <p:nvPr/>
        </p:nvPicPr>
        <p:blipFill>
          <a:blip r:embed="rId5" cstate="print"/>
          <a:stretch>
            <a:fillRect/>
          </a:stretch>
        </p:blipFill>
        <p:spPr>
          <a:xfrm>
            <a:off x="8921582" y="2828351"/>
            <a:ext cx="85623" cy="85623"/>
          </a:xfrm>
          <a:prstGeom prst="rect">
            <a:avLst/>
          </a:prstGeom>
        </p:spPr>
      </p:pic>
      <p:pic>
        <p:nvPicPr>
          <p:cNvPr id="55" name="bg object 55"/>
          <p:cNvPicPr/>
          <p:nvPr/>
        </p:nvPicPr>
        <p:blipFill>
          <a:blip r:embed="rId5" cstate="print"/>
          <a:stretch>
            <a:fillRect/>
          </a:stretch>
        </p:blipFill>
        <p:spPr>
          <a:xfrm>
            <a:off x="9666189" y="2871172"/>
            <a:ext cx="85623" cy="85623"/>
          </a:xfrm>
          <a:prstGeom prst="rect">
            <a:avLst/>
          </a:prstGeom>
        </p:spPr>
      </p:pic>
      <p:pic>
        <p:nvPicPr>
          <p:cNvPr id="56" name="bg object 56"/>
          <p:cNvPicPr/>
          <p:nvPr/>
        </p:nvPicPr>
        <p:blipFill>
          <a:blip r:embed="rId5" cstate="print"/>
          <a:stretch>
            <a:fillRect/>
          </a:stretch>
        </p:blipFill>
        <p:spPr>
          <a:xfrm>
            <a:off x="8641161" y="4173678"/>
            <a:ext cx="85623" cy="85623"/>
          </a:xfrm>
          <a:prstGeom prst="rect">
            <a:avLst/>
          </a:prstGeom>
        </p:spPr>
      </p:pic>
      <p:pic>
        <p:nvPicPr>
          <p:cNvPr id="57" name="bg object 57"/>
          <p:cNvPicPr/>
          <p:nvPr/>
        </p:nvPicPr>
        <p:blipFill>
          <a:blip r:embed="rId6" cstate="print"/>
          <a:stretch>
            <a:fillRect/>
          </a:stretch>
        </p:blipFill>
        <p:spPr>
          <a:xfrm>
            <a:off x="7876562" y="4383930"/>
            <a:ext cx="85623" cy="85623"/>
          </a:xfrm>
          <a:prstGeom prst="rect">
            <a:avLst/>
          </a:prstGeom>
        </p:spPr>
      </p:pic>
      <p:pic>
        <p:nvPicPr>
          <p:cNvPr id="58" name="bg object 58"/>
          <p:cNvPicPr/>
          <p:nvPr/>
        </p:nvPicPr>
        <p:blipFill>
          <a:blip r:embed="rId5" cstate="print"/>
          <a:stretch>
            <a:fillRect/>
          </a:stretch>
        </p:blipFill>
        <p:spPr>
          <a:xfrm>
            <a:off x="7197760" y="4315740"/>
            <a:ext cx="85623" cy="85623"/>
          </a:xfrm>
          <a:prstGeom prst="rect">
            <a:avLst/>
          </a:prstGeom>
        </p:spPr>
      </p:pic>
      <p:pic>
        <p:nvPicPr>
          <p:cNvPr id="59" name="bg object 59"/>
          <p:cNvPicPr/>
          <p:nvPr/>
        </p:nvPicPr>
        <p:blipFill>
          <a:blip r:embed="rId5" cstate="print"/>
          <a:stretch>
            <a:fillRect/>
          </a:stretch>
        </p:blipFill>
        <p:spPr>
          <a:xfrm>
            <a:off x="7919384" y="3834963"/>
            <a:ext cx="85623" cy="85623"/>
          </a:xfrm>
          <a:prstGeom prst="rect">
            <a:avLst/>
          </a:prstGeom>
        </p:spPr>
      </p:pic>
      <p:pic>
        <p:nvPicPr>
          <p:cNvPr id="60" name="bg object 60"/>
          <p:cNvPicPr/>
          <p:nvPr/>
        </p:nvPicPr>
        <p:blipFill>
          <a:blip r:embed="rId5" cstate="print"/>
          <a:stretch>
            <a:fillRect/>
          </a:stretch>
        </p:blipFill>
        <p:spPr>
          <a:xfrm>
            <a:off x="7303190" y="3616135"/>
            <a:ext cx="85623" cy="85623"/>
          </a:xfrm>
          <a:prstGeom prst="rect">
            <a:avLst/>
          </a:prstGeom>
        </p:spPr>
      </p:pic>
      <p:pic>
        <p:nvPicPr>
          <p:cNvPr id="61" name="bg object 61"/>
          <p:cNvPicPr/>
          <p:nvPr/>
        </p:nvPicPr>
        <p:blipFill>
          <a:blip r:embed="rId5" cstate="print"/>
          <a:stretch>
            <a:fillRect/>
          </a:stretch>
        </p:blipFill>
        <p:spPr>
          <a:xfrm>
            <a:off x="7303190" y="3936435"/>
            <a:ext cx="85623" cy="85623"/>
          </a:xfrm>
          <a:prstGeom prst="rect">
            <a:avLst/>
          </a:prstGeom>
        </p:spPr>
      </p:pic>
      <p:pic>
        <p:nvPicPr>
          <p:cNvPr id="62" name="bg object 62"/>
          <p:cNvPicPr/>
          <p:nvPr/>
        </p:nvPicPr>
        <p:blipFill>
          <a:blip r:embed="rId7" cstate="print"/>
          <a:stretch>
            <a:fillRect/>
          </a:stretch>
        </p:blipFill>
        <p:spPr>
          <a:xfrm>
            <a:off x="9342948" y="3926744"/>
            <a:ext cx="85623" cy="85623"/>
          </a:xfrm>
          <a:prstGeom prst="rect">
            <a:avLst/>
          </a:prstGeom>
        </p:spPr>
      </p:pic>
      <p:pic>
        <p:nvPicPr>
          <p:cNvPr id="63" name="bg object 63"/>
          <p:cNvPicPr/>
          <p:nvPr/>
        </p:nvPicPr>
        <p:blipFill>
          <a:blip r:embed="rId3" cstate="print"/>
          <a:stretch>
            <a:fillRect/>
          </a:stretch>
        </p:blipFill>
        <p:spPr>
          <a:xfrm>
            <a:off x="7712076" y="5096219"/>
            <a:ext cx="85623" cy="85623"/>
          </a:xfrm>
          <a:prstGeom prst="rect">
            <a:avLst/>
          </a:prstGeom>
        </p:spPr>
      </p:pic>
      <p:pic>
        <p:nvPicPr>
          <p:cNvPr id="64" name="bg object 64"/>
          <p:cNvPicPr/>
          <p:nvPr/>
        </p:nvPicPr>
        <p:blipFill>
          <a:blip r:embed="rId5" cstate="print"/>
          <a:stretch>
            <a:fillRect/>
          </a:stretch>
        </p:blipFill>
        <p:spPr>
          <a:xfrm>
            <a:off x="7006484" y="4071597"/>
            <a:ext cx="85623" cy="85623"/>
          </a:xfrm>
          <a:prstGeom prst="rect">
            <a:avLst/>
          </a:prstGeom>
        </p:spPr>
      </p:pic>
      <p:pic>
        <p:nvPicPr>
          <p:cNvPr id="65" name="bg object 65"/>
          <p:cNvPicPr/>
          <p:nvPr/>
        </p:nvPicPr>
        <p:blipFill>
          <a:blip r:embed="rId5" cstate="print"/>
          <a:stretch>
            <a:fillRect/>
          </a:stretch>
        </p:blipFill>
        <p:spPr>
          <a:xfrm>
            <a:off x="7069346" y="3749522"/>
            <a:ext cx="85623" cy="85623"/>
          </a:xfrm>
          <a:prstGeom prst="rect">
            <a:avLst/>
          </a:prstGeom>
        </p:spPr>
      </p:pic>
      <p:pic>
        <p:nvPicPr>
          <p:cNvPr id="66" name="bg object 66"/>
          <p:cNvPicPr/>
          <p:nvPr/>
        </p:nvPicPr>
        <p:blipFill>
          <a:blip r:embed="rId5" cstate="print"/>
          <a:stretch>
            <a:fillRect/>
          </a:stretch>
        </p:blipFill>
        <p:spPr>
          <a:xfrm>
            <a:off x="6729818" y="4343697"/>
            <a:ext cx="85623" cy="85623"/>
          </a:xfrm>
          <a:prstGeom prst="rect">
            <a:avLst/>
          </a:prstGeom>
        </p:spPr>
      </p:pic>
      <p:pic>
        <p:nvPicPr>
          <p:cNvPr id="67" name="bg object 67"/>
          <p:cNvPicPr/>
          <p:nvPr/>
        </p:nvPicPr>
        <p:blipFill>
          <a:blip r:embed="rId5" cstate="print"/>
          <a:stretch>
            <a:fillRect/>
          </a:stretch>
        </p:blipFill>
        <p:spPr>
          <a:xfrm>
            <a:off x="8025017" y="3341246"/>
            <a:ext cx="85623" cy="85623"/>
          </a:xfrm>
          <a:prstGeom prst="rect">
            <a:avLst/>
          </a:prstGeom>
        </p:spPr>
      </p:pic>
      <p:pic>
        <p:nvPicPr>
          <p:cNvPr id="68" name="bg object 68"/>
          <p:cNvPicPr/>
          <p:nvPr/>
        </p:nvPicPr>
        <p:blipFill>
          <a:blip r:embed="rId5" cstate="print"/>
          <a:stretch>
            <a:fillRect/>
          </a:stretch>
        </p:blipFill>
        <p:spPr>
          <a:xfrm>
            <a:off x="6963713" y="3469710"/>
            <a:ext cx="85623" cy="85623"/>
          </a:xfrm>
          <a:prstGeom prst="rect">
            <a:avLst/>
          </a:prstGeom>
        </p:spPr>
      </p:pic>
      <p:pic>
        <p:nvPicPr>
          <p:cNvPr id="69" name="bg object 69"/>
          <p:cNvPicPr/>
          <p:nvPr/>
        </p:nvPicPr>
        <p:blipFill>
          <a:blip r:embed="rId5" cstate="print"/>
          <a:stretch>
            <a:fillRect/>
          </a:stretch>
        </p:blipFill>
        <p:spPr>
          <a:xfrm>
            <a:off x="10446871" y="4656435"/>
            <a:ext cx="85623" cy="85623"/>
          </a:xfrm>
          <a:prstGeom prst="rect">
            <a:avLst/>
          </a:prstGeom>
        </p:spPr>
      </p:pic>
      <p:pic>
        <p:nvPicPr>
          <p:cNvPr id="70" name="bg object 70"/>
          <p:cNvPicPr/>
          <p:nvPr/>
        </p:nvPicPr>
        <p:blipFill>
          <a:blip r:embed="rId5" cstate="print"/>
          <a:stretch>
            <a:fillRect/>
          </a:stretch>
        </p:blipFill>
        <p:spPr>
          <a:xfrm>
            <a:off x="10743577" y="4358562"/>
            <a:ext cx="85623" cy="85623"/>
          </a:xfrm>
          <a:prstGeom prst="rect">
            <a:avLst/>
          </a:prstGeom>
        </p:spPr>
      </p:pic>
      <p:pic>
        <p:nvPicPr>
          <p:cNvPr id="71" name="bg object 71"/>
          <p:cNvPicPr/>
          <p:nvPr/>
        </p:nvPicPr>
        <p:blipFill>
          <a:blip r:embed="rId5" cstate="print"/>
          <a:stretch>
            <a:fillRect/>
          </a:stretch>
        </p:blipFill>
        <p:spPr>
          <a:xfrm>
            <a:off x="10318457" y="5391708"/>
            <a:ext cx="85623" cy="85623"/>
          </a:xfrm>
          <a:prstGeom prst="rect">
            <a:avLst/>
          </a:prstGeom>
        </p:spPr>
      </p:pic>
      <p:pic>
        <p:nvPicPr>
          <p:cNvPr id="72" name="bg object 72"/>
          <p:cNvPicPr/>
          <p:nvPr/>
        </p:nvPicPr>
        <p:blipFill>
          <a:blip r:embed="rId5" cstate="print"/>
          <a:stretch>
            <a:fillRect/>
          </a:stretch>
        </p:blipFill>
        <p:spPr>
          <a:xfrm>
            <a:off x="10552504" y="3834963"/>
            <a:ext cx="85623" cy="85623"/>
          </a:xfrm>
          <a:prstGeom prst="rect">
            <a:avLst/>
          </a:prstGeom>
        </p:spPr>
      </p:pic>
      <p:pic>
        <p:nvPicPr>
          <p:cNvPr id="73" name="bg object 73"/>
          <p:cNvPicPr/>
          <p:nvPr/>
        </p:nvPicPr>
        <p:blipFill>
          <a:blip r:embed="rId5" cstate="print"/>
          <a:stretch>
            <a:fillRect/>
          </a:stretch>
        </p:blipFill>
        <p:spPr>
          <a:xfrm>
            <a:off x="10134131" y="4259271"/>
            <a:ext cx="85623" cy="85623"/>
          </a:xfrm>
          <a:prstGeom prst="rect">
            <a:avLst/>
          </a:prstGeom>
        </p:spPr>
      </p:pic>
      <p:pic>
        <p:nvPicPr>
          <p:cNvPr id="74" name="bg object 74"/>
          <p:cNvPicPr/>
          <p:nvPr/>
        </p:nvPicPr>
        <p:blipFill>
          <a:blip r:embed="rId3" cstate="print"/>
          <a:stretch>
            <a:fillRect/>
          </a:stretch>
        </p:blipFill>
        <p:spPr>
          <a:xfrm>
            <a:off x="9979131" y="4443596"/>
            <a:ext cx="85623" cy="85623"/>
          </a:xfrm>
          <a:prstGeom prst="rect">
            <a:avLst/>
          </a:prstGeom>
        </p:spPr>
      </p:pic>
      <p:pic>
        <p:nvPicPr>
          <p:cNvPr id="75" name="bg object 75"/>
          <p:cNvPicPr/>
          <p:nvPr/>
        </p:nvPicPr>
        <p:blipFill>
          <a:blip r:embed="rId5" cstate="print"/>
          <a:stretch>
            <a:fillRect/>
          </a:stretch>
        </p:blipFill>
        <p:spPr>
          <a:xfrm>
            <a:off x="9580598" y="4798142"/>
            <a:ext cx="85623" cy="85623"/>
          </a:xfrm>
          <a:prstGeom prst="rect">
            <a:avLst/>
          </a:prstGeom>
        </p:spPr>
      </p:pic>
      <p:pic>
        <p:nvPicPr>
          <p:cNvPr id="76" name="bg object 76"/>
          <p:cNvPicPr/>
          <p:nvPr/>
        </p:nvPicPr>
        <p:blipFill>
          <a:blip r:embed="rId5" cstate="print"/>
          <a:stretch>
            <a:fillRect/>
          </a:stretch>
        </p:blipFill>
        <p:spPr>
          <a:xfrm>
            <a:off x="9007224" y="4315740"/>
            <a:ext cx="85623" cy="85623"/>
          </a:xfrm>
          <a:prstGeom prst="rect">
            <a:avLst/>
          </a:prstGeom>
        </p:spPr>
      </p:pic>
      <p:pic>
        <p:nvPicPr>
          <p:cNvPr id="77" name="bg object 77"/>
          <p:cNvPicPr/>
          <p:nvPr/>
        </p:nvPicPr>
        <p:blipFill>
          <a:blip r:embed="rId5" cstate="print"/>
          <a:stretch>
            <a:fillRect/>
          </a:stretch>
        </p:blipFill>
        <p:spPr>
          <a:xfrm>
            <a:off x="9214534" y="5477149"/>
            <a:ext cx="85623" cy="85623"/>
          </a:xfrm>
          <a:prstGeom prst="rect">
            <a:avLst/>
          </a:prstGeom>
        </p:spPr>
      </p:pic>
      <p:pic>
        <p:nvPicPr>
          <p:cNvPr id="78" name="bg object 78"/>
          <p:cNvPicPr/>
          <p:nvPr/>
        </p:nvPicPr>
        <p:blipFill>
          <a:blip r:embed="rId7" cstate="print"/>
          <a:stretch>
            <a:fillRect/>
          </a:stretch>
        </p:blipFill>
        <p:spPr>
          <a:xfrm>
            <a:off x="8769576" y="4341108"/>
            <a:ext cx="85623" cy="85623"/>
          </a:xfrm>
          <a:prstGeom prst="rect">
            <a:avLst/>
          </a:prstGeom>
        </p:spPr>
      </p:pic>
      <p:pic>
        <p:nvPicPr>
          <p:cNvPr id="79" name="bg object 79"/>
          <p:cNvPicPr/>
          <p:nvPr/>
        </p:nvPicPr>
        <p:blipFill>
          <a:blip r:embed="rId5" cstate="print"/>
          <a:stretch>
            <a:fillRect/>
          </a:stretch>
        </p:blipFill>
        <p:spPr>
          <a:xfrm>
            <a:off x="8878811" y="3706751"/>
            <a:ext cx="85623" cy="85623"/>
          </a:xfrm>
          <a:prstGeom prst="rect">
            <a:avLst/>
          </a:prstGeom>
        </p:spPr>
      </p:pic>
      <p:pic>
        <p:nvPicPr>
          <p:cNvPr id="80" name="bg object 80"/>
          <p:cNvPicPr/>
          <p:nvPr/>
        </p:nvPicPr>
        <p:blipFill>
          <a:blip r:embed="rId4" cstate="print"/>
          <a:stretch>
            <a:fillRect/>
          </a:stretch>
        </p:blipFill>
        <p:spPr>
          <a:xfrm>
            <a:off x="8598341" y="4656435"/>
            <a:ext cx="85623" cy="85623"/>
          </a:xfrm>
          <a:prstGeom prst="rect">
            <a:avLst/>
          </a:prstGeom>
        </p:spPr>
      </p:pic>
      <p:pic>
        <p:nvPicPr>
          <p:cNvPr id="81" name="bg object 81"/>
          <p:cNvPicPr/>
          <p:nvPr/>
        </p:nvPicPr>
        <p:blipFill>
          <a:blip r:embed="rId5" cstate="print"/>
          <a:stretch>
            <a:fillRect/>
          </a:stretch>
        </p:blipFill>
        <p:spPr>
          <a:xfrm>
            <a:off x="8258861" y="4216449"/>
            <a:ext cx="85623" cy="85623"/>
          </a:xfrm>
          <a:prstGeom prst="rect">
            <a:avLst/>
          </a:prstGeom>
        </p:spPr>
      </p:pic>
      <p:pic>
        <p:nvPicPr>
          <p:cNvPr id="82" name="bg object 82"/>
          <p:cNvPicPr/>
          <p:nvPr/>
        </p:nvPicPr>
        <p:blipFill>
          <a:blip r:embed="rId5" cstate="print"/>
          <a:stretch>
            <a:fillRect/>
          </a:stretch>
        </p:blipFill>
        <p:spPr>
          <a:xfrm>
            <a:off x="8641161" y="3732475"/>
            <a:ext cx="85623" cy="85623"/>
          </a:xfrm>
          <a:prstGeom prst="rect">
            <a:avLst/>
          </a:prstGeom>
        </p:spPr>
      </p:pic>
      <p:pic>
        <p:nvPicPr>
          <p:cNvPr id="83" name="bg object 83"/>
          <p:cNvPicPr/>
          <p:nvPr/>
        </p:nvPicPr>
        <p:blipFill>
          <a:blip r:embed="rId5" cstate="print"/>
          <a:stretch>
            <a:fillRect/>
          </a:stretch>
        </p:blipFill>
        <p:spPr>
          <a:xfrm>
            <a:off x="8476674" y="5002865"/>
            <a:ext cx="85623" cy="85623"/>
          </a:xfrm>
          <a:prstGeom prst="rect">
            <a:avLst/>
          </a:prstGeom>
        </p:spPr>
      </p:pic>
      <p:pic>
        <p:nvPicPr>
          <p:cNvPr id="84" name="bg object 84"/>
          <p:cNvPicPr/>
          <p:nvPr/>
        </p:nvPicPr>
        <p:blipFill>
          <a:blip r:embed="rId5" cstate="print"/>
          <a:stretch>
            <a:fillRect/>
          </a:stretch>
        </p:blipFill>
        <p:spPr>
          <a:xfrm>
            <a:off x="8067789" y="4613817"/>
            <a:ext cx="85623" cy="85623"/>
          </a:xfrm>
          <a:prstGeom prst="rect">
            <a:avLst/>
          </a:prstGeom>
        </p:spPr>
      </p:pic>
      <p:pic>
        <p:nvPicPr>
          <p:cNvPr id="85" name="bg object 85"/>
          <p:cNvPicPr/>
          <p:nvPr/>
        </p:nvPicPr>
        <p:blipFill>
          <a:blip r:embed="rId5" cstate="print"/>
          <a:stretch>
            <a:fillRect/>
          </a:stretch>
        </p:blipFill>
        <p:spPr>
          <a:xfrm>
            <a:off x="7494466" y="4332787"/>
            <a:ext cx="85623" cy="85623"/>
          </a:xfrm>
          <a:prstGeom prst="rect">
            <a:avLst/>
          </a:prstGeom>
        </p:spPr>
      </p:pic>
      <p:pic>
        <p:nvPicPr>
          <p:cNvPr id="86" name="bg object 86"/>
          <p:cNvPicPr/>
          <p:nvPr/>
        </p:nvPicPr>
        <p:blipFill>
          <a:blip r:embed="rId5" cstate="print"/>
          <a:stretch>
            <a:fillRect/>
          </a:stretch>
        </p:blipFill>
        <p:spPr>
          <a:xfrm>
            <a:off x="8025017" y="5258576"/>
            <a:ext cx="85623" cy="85623"/>
          </a:xfrm>
          <a:prstGeom prst="rect">
            <a:avLst/>
          </a:prstGeom>
        </p:spPr>
      </p:pic>
      <p:pic>
        <p:nvPicPr>
          <p:cNvPr id="87" name="bg object 87"/>
          <p:cNvPicPr/>
          <p:nvPr/>
        </p:nvPicPr>
        <p:blipFill>
          <a:blip r:embed="rId5" cstate="print"/>
          <a:stretch>
            <a:fillRect/>
          </a:stretch>
        </p:blipFill>
        <p:spPr>
          <a:xfrm>
            <a:off x="7919384" y="4063479"/>
            <a:ext cx="85623" cy="85623"/>
          </a:xfrm>
          <a:prstGeom prst="rect">
            <a:avLst/>
          </a:prstGeom>
        </p:spPr>
      </p:pic>
      <p:pic>
        <p:nvPicPr>
          <p:cNvPr id="88" name="bg object 88"/>
          <p:cNvPicPr/>
          <p:nvPr/>
        </p:nvPicPr>
        <p:blipFill>
          <a:blip r:embed="rId5" cstate="print"/>
          <a:stretch>
            <a:fillRect/>
          </a:stretch>
        </p:blipFill>
        <p:spPr>
          <a:xfrm>
            <a:off x="10638147" y="4707578"/>
            <a:ext cx="85623" cy="85623"/>
          </a:xfrm>
          <a:prstGeom prst="rect">
            <a:avLst/>
          </a:prstGeom>
        </p:spPr>
      </p:pic>
      <p:pic>
        <p:nvPicPr>
          <p:cNvPr id="89" name="bg object 89"/>
          <p:cNvPicPr/>
          <p:nvPr/>
        </p:nvPicPr>
        <p:blipFill>
          <a:blip r:embed="rId5" cstate="print"/>
          <a:stretch>
            <a:fillRect/>
          </a:stretch>
        </p:blipFill>
        <p:spPr>
          <a:xfrm>
            <a:off x="7537237" y="4613817"/>
            <a:ext cx="85623" cy="85623"/>
          </a:xfrm>
          <a:prstGeom prst="rect">
            <a:avLst/>
          </a:prstGeom>
        </p:spPr>
      </p:pic>
      <p:pic>
        <p:nvPicPr>
          <p:cNvPr id="90" name="bg object 90"/>
          <p:cNvPicPr/>
          <p:nvPr/>
        </p:nvPicPr>
        <p:blipFill>
          <a:blip r:embed="rId5" cstate="print"/>
          <a:stretch>
            <a:fillRect/>
          </a:stretch>
        </p:blipFill>
        <p:spPr>
          <a:xfrm>
            <a:off x="7006484" y="4960094"/>
            <a:ext cx="85623" cy="85623"/>
          </a:xfrm>
          <a:prstGeom prst="rect">
            <a:avLst/>
          </a:prstGeom>
        </p:spPr>
      </p:pic>
      <p:pic>
        <p:nvPicPr>
          <p:cNvPr id="91" name="bg object 91"/>
          <p:cNvPicPr/>
          <p:nvPr/>
        </p:nvPicPr>
        <p:blipFill>
          <a:blip r:embed="rId5" cstate="print"/>
          <a:stretch>
            <a:fillRect/>
          </a:stretch>
        </p:blipFill>
        <p:spPr>
          <a:xfrm>
            <a:off x="6729818" y="4732743"/>
            <a:ext cx="85623" cy="85623"/>
          </a:xfrm>
          <a:prstGeom prst="rect">
            <a:avLst/>
          </a:prstGeom>
        </p:spPr>
      </p:pic>
      <p:pic>
        <p:nvPicPr>
          <p:cNvPr id="92" name="bg object 92"/>
          <p:cNvPicPr/>
          <p:nvPr/>
        </p:nvPicPr>
        <p:blipFill>
          <a:blip r:embed="rId5" cstate="print"/>
          <a:stretch>
            <a:fillRect/>
          </a:stretch>
        </p:blipFill>
        <p:spPr>
          <a:xfrm>
            <a:off x="9151925" y="6212015"/>
            <a:ext cx="85623" cy="85623"/>
          </a:xfrm>
          <a:prstGeom prst="rect">
            <a:avLst/>
          </a:prstGeom>
        </p:spPr>
      </p:pic>
      <p:pic>
        <p:nvPicPr>
          <p:cNvPr id="93" name="bg object 93"/>
          <p:cNvPicPr/>
          <p:nvPr/>
        </p:nvPicPr>
        <p:blipFill>
          <a:blip r:embed="rId5" cstate="print"/>
          <a:stretch>
            <a:fillRect/>
          </a:stretch>
        </p:blipFill>
        <p:spPr>
          <a:xfrm>
            <a:off x="6772640" y="3732475"/>
            <a:ext cx="85623" cy="85623"/>
          </a:xfrm>
          <a:prstGeom prst="rect">
            <a:avLst/>
          </a:prstGeom>
        </p:spPr>
      </p:pic>
      <p:pic>
        <p:nvPicPr>
          <p:cNvPr id="94" name="bg object 94"/>
          <p:cNvPicPr/>
          <p:nvPr/>
        </p:nvPicPr>
        <p:blipFill>
          <a:blip r:embed="rId5" cstate="print"/>
          <a:stretch>
            <a:fillRect/>
          </a:stretch>
        </p:blipFill>
        <p:spPr>
          <a:xfrm>
            <a:off x="10552504" y="5096219"/>
            <a:ext cx="85623" cy="85623"/>
          </a:xfrm>
          <a:prstGeom prst="rect">
            <a:avLst/>
          </a:prstGeom>
        </p:spPr>
      </p:pic>
      <p:pic>
        <p:nvPicPr>
          <p:cNvPr id="95" name="bg object 95"/>
          <p:cNvPicPr/>
          <p:nvPr/>
        </p:nvPicPr>
        <p:blipFill>
          <a:blip r:embed="rId5" cstate="print"/>
          <a:stretch>
            <a:fillRect/>
          </a:stretch>
        </p:blipFill>
        <p:spPr>
          <a:xfrm>
            <a:off x="9936311" y="4840964"/>
            <a:ext cx="85623" cy="85623"/>
          </a:xfrm>
          <a:prstGeom prst="rect">
            <a:avLst/>
          </a:prstGeom>
        </p:spPr>
      </p:pic>
      <p:pic>
        <p:nvPicPr>
          <p:cNvPr id="96" name="bg object 96"/>
          <p:cNvPicPr/>
          <p:nvPr/>
        </p:nvPicPr>
        <p:blipFill>
          <a:blip r:embed="rId5" cstate="print"/>
          <a:stretch>
            <a:fillRect/>
          </a:stretch>
        </p:blipFill>
        <p:spPr>
          <a:xfrm>
            <a:off x="9596833" y="6089538"/>
            <a:ext cx="85623" cy="85623"/>
          </a:xfrm>
          <a:prstGeom prst="rect">
            <a:avLst/>
          </a:prstGeom>
        </p:spPr>
      </p:pic>
      <p:pic>
        <p:nvPicPr>
          <p:cNvPr id="97" name="bg object 97"/>
          <p:cNvPicPr/>
          <p:nvPr/>
        </p:nvPicPr>
        <p:blipFill>
          <a:blip r:embed="rId4" cstate="print"/>
          <a:stretch>
            <a:fillRect/>
          </a:stretch>
        </p:blipFill>
        <p:spPr>
          <a:xfrm>
            <a:off x="10091311" y="5232801"/>
            <a:ext cx="85623" cy="85623"/>
          </a:xfrm>
          <a:prstGeom prst="rect">
            <a:avLst/>
          </a:prstGeom>
        </p:spPr>
      </p:pic>
      <p:pic>
        <p:nvPicPr>
          <p:cNvPr id="98" name="bg object 98"/>
          <p:cNvPicPr/>
          <p:nvPr/>
        </p:nvPicPr>
        <p:blipFill>
          <a:blip r:embed="rId5" cstate="print"/>
          <a:stretch>
            <a:fillRect/>
          </a:stretch>
        </p:blipFill>
        <p:spPr>
          <a:xfrm>
            <a:off x="9537775" y="5215755"/>
            <a:ext cx="85623" cy="85623"/>
          </a:xfrm>
          <a:prstGeom prst="rect">
            <a:avLst/>
          </a:prstGeom>
        </p:spPr>
      </p:pic>
      <p:pic>
        <p:nvPicPr>
          <p:cNvPr id="99" name="bg object 99"/>
          <p:cNvPicPr/>
          <p:nvPr/>
        </p:nvPicPr>
        <p:blipFill>
          <a:blip r:embed="rId5" cstate="print"/>
          <a:stretch>
            <a:fillRect/>
          </a:stretch>
        </p:blipFill>
        <p:spPr>
          <a:xfrm>
            <a:off x="10048488" y="5646810"/>
            <a:ext cx="85623" cy="85623"/>
          </a:xfrm>
          <a:prstGeom prst="rect">
            <a:avLst/>
          </a:prstGeom>
        </p:spPr>
      </p:pic>
      <p:pic>
        <p:nvPicPr>
          <p:cNvPr id="100" name="bg object 100"/>
          <p:cNvPicPr/>
          <p:nvPr/>
        </p:nvPicPr>
        <p:blipFill>
          <a:blip r:embed="rId5" cstate="print"/>
          <a:stretch>
            <a:fillRect/>
          </a:stretch>
        </p:blipFill>
        <p:spPr>
          <a:xfrm>
            <a:off x="8519495" y="5646810"/>
            <a:ext cx="85623" cy="85623"/>
          </a:xfrm>
          <a:prstGeom prst="rect">
            <a:avLst/>
          </a:prstGeom>
        </p:spPr>
      </p:pic>
      <p:pic>
        <p:nvPicPr>
          <p:cNvPr id="101" name="bg object 101"/>
          <p:cNvPicPr/>
          <p:nvPr/>
        </p:nvPicPr>
        <p:blipFill>
          <a:blip r:embed="rId5" cstate="print"/>
          <a:stretch>
            <a:fillRect/>
          </a:stretch>
        </p:blipFill>
        <p:spPr>
          <a:xfrm>
            <a:off x="9109104" y="5810284"/>
            <a:ext cx="85623" cy="85623"/>
          </a:xfrm>
          <a:prstGeom prst="rect">
            <a:avLst/>
          </a:prstGeom>
        </p:spPr>
      </p:pic>
      <p:pic>
        <p:nvPicPr>
          <p:cNvPr id="102" name="bg object 102"/>
          <p:cNvPicPr/>
          <p:nvPr/>
        </p:nvPicPr>
        <p:blipFill>
          <a:blip r:embed="rId5" cstate="print"/>
          <a:stretch>
            <a:fillRect/>
          </a:stretch>
        </p:blipFill>
        <p:spPr>
          <a:xfrm>
            <a:off x="8683983" y="6046767"/>
            <a:ext cx="85623" cy="85623"/>
          </a:xfrm>
          <a:prstGeom prst="rect">
            <a:avLst/>
          </a:prstGeom>
        </p:spPr>
      </p:pic>
      <p:pic>
        <p:nvPicPr>
          <p:cNvPr id="103" name="bg object 103"/>
          <p:cNvPicPr/>
          <p:nvPr/>
        </p:nvPicPr>
        <p:blipFill>
          <a:blip r:embed="rId5" cstate="print"/>
          <a:stretch>
            <a:fillRect/>
          </a:stretch>
        </p:blipFill>
        <p:spPr>
          <a:xfrm>
            <a:off x="9728848" y="5689633"/>
            <a:ext cx="85623" cy="85623"/>
          </a:xfrm>
          <a:prstGeom prst="rect">
            <a:avLst/>
          </a:prstGeom>
        </p:spPr>
      </p:pic>
      <p:pic>
        <p:nvPicPr>
          <p:cNvPr id="104" name="bg object 104"/>
          <p:cNvPicPr/>
          <p:nvPr/>
        </p:nvPicPr>
        <p:blipFill>
          <a:blip r:embed="rId5" cstate="print"/>
          <a:stretch>
            <a:fillRect/>
          </a:stretch>
        </p:blipFill>
        <p:spPr>
          <a:xfrm>
            <a:off x="9214534" y="5036959"/>
            <a:ext cx="85623" cy="85623"/>
          </a:xfrm>
          <a:prstGeom prst="rect">
            <a:avLst/>
          </a:prstGeom>
        </p:spPr>
      </p:pic>
      <p:pic>
        <p:nvPicPr>
          <p:cNvPr id="105" name="bg object 105"/>
          <p:cNvPicPr/>
          <p:nvPr/>
        </p:nvPicPr>
        <p:blipFill>
          <a:blip r:embed="rId5" cstate="print"/>
          <a:stretch>
            <a:fillRect/>
          </a:stretch>
        </p:blipFill>
        <p:spPr>
          <a:xfrm>
            <a:off x="8921582" y="5434529"/>
            <a:ext cx="85623" cy="85623"/>
          </a:xfrm>
          <a:prstGeom prst="rect">
            <a:avLst/>
          </a:prstGeom>
        </p:spPr>
      </p:pic>
      <p:pic>
        <p:nvPicPr>
          <p:cNvPr id="106" name="bg object 106"/>
          <p:cNvPicPr/>
          <p:nvPr/>
        </p:nvPicPr>
        <p:blipFill>
          <a:blip r:embed="rId5" cstate="print"/>
          <a:stretch>
            <a:fillRect/>
          </a:stretch>
        </p:blipFill>
        <p:spPr>
          <a:xfrm>
            <a:off x="8067789" y="6046767"/>
            <a:ext cx="85623" cy="85623"/>
          </a:xfrm>
          <a:prstGeom prst="rect">
            <a:avLst/>
          </a:prstGeom>
        </p:spPr>
      </p:pic>
      <p:pic>
        <p:nvPicPr>
          <p:cNvPr id="107" name="bg object 107"/>
          <p:cNvPicPr/>
          <p:nvPr/>
        </p:nvPicPr>
        <p:blipFill>
          <a:blip r:embed="rId5" cstate="print"/>
          <a:stretch>
            <a:fillRect/>
          </a:stretch>
        </p:blipFill>
        <p:spPr>
          <a:xfrm>
            <a:off x="8641161" y="5087899"/>
            <a:ext cx="85623" cy="85623"/>
          </a:xfrm>
          <a:prstGeom prst="rect">
            <a:avLst/>
          </a:prstGeom>
        </p:spPr>
      </p:pic>
      <p:pic>
        <p:nvPicPr>
          <p:cNvPr id="108" name="bg object 108"/>
          <p:cNvPicPr/>
          <p:nvPr/>
        </p:nvPicPr>
        <p:blipFill>
          <a:blip r:embed="rId4" cstate="print"/>
          <a:stretch>
            <a:fillRect/>
          </a:stretch>
        </p:blipFill>
        <p:spPr>
          <a:xfrm>
            <a:off x="8407317" y="5603990"/>
            <a:ext cx="85623" cy="85623"/>
          </a:xfrm>
          <a:prstGeom prst="rect">
            <a:avLst/>
          </a:prstGeom>
        </p:spPr>
      </p:pic>
      <p:pic>
        <p:nvPicPr>
          <p:cNvPr id="109" name="bg object 109"/>
          <p:cNvPicPr/>
          <p:nvPr/>
        </p:nvPicPr>
        <p:blipFill>
          <a:blip r:embed="rId5" cstate="print"/>
          <a:stretch>
            <a:fillRect/>
          </a:stretch>
        </p:blipFill>
        <p:spPr>
          <a:xfrm>
            <a:off x="8067789" y="5689633"/>
            <a:ext cx="85623" cy="85623"/>
          </a:xfrm>
          <a:prstGeom prst="rect">
            <a:avLst/>
          </a:prstGeom>
        </p:spPr>
      </p:pic>
      <p:pic>
        <p:nvPicPr>
          <p:cNvPr id="110" name="bg object 110"/>
          <p:cNvPicPr/>
          <p:nvPr/>
        </p:nvPicPr>
        <p:blipFill>
          <a:blip r:embed="rId3" cstate="print"/>
          <a:stretch>
            <a:fillRect/>
          </a:stretch>
        </p:blipFill>
        <p:spPr>
          <a:xfrm>
            <a:off x="9257356" y="4732743"/>
            <a:ext cx="85623" cy="85623"/>
          </a:xfrm>
          <a:prstGeom prst="rect">
            <a:avLst/>
          </a:prstGeom>
        </p:spPr>
      </p:pic>
      <p:pic>
        <p:nvPicPr>
          <p:cNvPr id="111" name="bg object 111"/>
          <p:cNvPicPr/>
          <p:nvPr/>
        </p:nvPicPr>
        <p:blipFill>
          <a:blip r:embed="rId4" cstate="print"/>
          <a:stretch>
            <a:fillRect/>
          </a:stretch>
        </p:blipFill>
        <p:spPr>
          <a:xfrm>
            <a:off x="8407317" y="5275572"/>
            <a:ext cx="85623" cy="85623"/>
          </a:xfrm>
          <a:prstGeom prst="rect">
            <a:avLst/>
          </a:prstGeom>
        </p:spPr>
      </p:pic>
      <p:pic>
        <p:nvPicPr>
          <p:cNvPr id="112" name="bg object 112"/>
          <p:cNvPicPr/>
          <p:nvPr/>
        </p:nvPicPr>
        <p:blipFill>
          <a:blip r:embed="rId5" cstate="print"/>
          <a:stretch>
            <a:fillRect/>
          </a:stretch>
        </p:blipFill>
        <p:spPr>
          <a:xfrm>
            <a:off x="7494466" y="5391708"/>
            <a:ext cx="85623" cy="85623"/>
          </a:xfrm>
          <a:prstGeom prst="rect">
            <a:avLst/>
          </a:prstGeom>
        </p:spPr>
      </p:pic>
      <p:pic>
        <p:nvPicPr>
          <p:cNvPr id="113" name="bg object 113"/>
          <p:cNvPicPr/>
          <p:nvPr/>
        </p:nvPicPr>
        <p:blipFill>
          <a:blip r:embed="rId5" cstate="print"/>
          <a:stretch>
            <a:fillRect/>
          </a:stretch>
        </p:blipFill>
        <p:spPr>
          <a:xfrm>
            <a:off x="8110609" y="4835434"/>
            <a:ext cx="85623" cy="85623"/>
          </a:xfrm>
          <a:prstGeom prst="rect">
            <a:avLst/>
          </a:prstGeom>
        </p:spPr>
      </p:pic>
      <p:pic>
        <p:nvPicPr>
          <p:cNvPr id="114" name="bg object 114"/>
          <p:cNvPicPr/>
          <p:nvPr/>
        </p:nvPicPr>
        <p:blipFill>
          <a:blip r:embed="rId5" cstate="print"/>
          <a:stretch>
            <a:fillRect/>
          </a:stretch>
        </p:blipFill>
        <p:spPr>
          <a:xfrm>
            <a:off x="7112117" y="5224075"/>
            <a:ext cx="85623" cy="85623"/>
          </a:xfrm>
          <a:prstGeom prst="rect">
            <a:avLst/>
          </a:prstGeom>
        </p:spPr>
      </p:pic>
      <p:pic>
        <p:nvPicPr>
          <p:cNvPr id="115" name="bg object 115"/>
          <p:cNvPicPr/>
          <p:nvPr/>
        </p:nvPicPr>
        <p:blipFill>
          <a:blip r:embed="rId5" cstate="print"/>
          <a:stretch>
            <a:fillRect/>
          </a:stretch>
        </p:blipFill>
        <p:spPr>
          <a:xfrm>
            <a:off x="7346012" y="5002865"/>
            <a:ext cx="85623" cy="85623"/>
          </a:xfrm>
          <a:prstGeom prst="rect">
            <a:avLst/>
          </a:prstGeom>
        </p:spPr>
      </p:pic>
      <p:pic>
        <p:nvPicPr>
          <p:cNvPr id="116" name="bg object 116"/>
          <p:cNvPicPr/>
          <p:nvPr/>
        </p:nvPicPr>
        <p:blipFill>
          <a:blip r:embed="rId5" cstate="print"/>
          <a:stretch>
            <a:fillRect/>
          </a:stretch>
        </p:blipFill>
        <p:spPr>
          <a:xfrm>
            <a:off x="7346012" y="5603990"/>
            <a:ext cx="85623" cy="85623"/>
          </a:xfrm>
          <a:prstGeom prst="rect">
            <a:avLst/>
          </a:prstGeom>
        </p:spPr>
      </p:pic>
      <p:pic>
        <p:nvPicPr>
          <p:cNvPr id="117" name="bg object 117"/>
          <p:cNvPicPr/>
          <p:nvPr/>
        </p:nvPicPr>
        <p:blipFill>
          <a:blip r:embed="rId5" cstate="print"/>
          <a:stretch>
            <a:fillRect/>
          </a:stretch>
        </p:blipFill>
        <p:spPr>
          <a:xfrm>
            <a:off x="7669254" y="5689633"/>
            <a:ext cx="85623" cy="85623"/>
          </a:xfrm>
          <a:prstGeom prst="rect">
            <a:avLst/>
          </a:prstGeom>
        </p:spPr>
      </p:pic>
      <p:pic>
        <p:nvPicPr>
          <p:cNvPr id="118" name="bg object 118"/>
          <p:cNvPicPr/>
          <p:nvPr/>
        </p:nvPicPr>
        <p:blipFill>
          <a:blip r:embed="rId5" cstate="print"/>
          <a:stretch>
            <a:fillRect/>
          </a:stretch>
        </p:blipFill>
        <p:spPr>
          <a:xfrm>
            <a:off x="4494241" y="3344360"/>
            <a:ext cx="85623" cy="85623"/>
          </a:xfrm>
          <a:prstGeom prst="rect">
            <a:avLst/>
          </a:prstGeom>
        </p:spPr>
      </p:pic>
      <p:pic>
        <p:nvPicPr>
          <p:cNvPr id="119" name="bg object 119"/>
          <p:cNvPicPr/>
          <p:nvPr/>
        </p:nvPicPr>
        <p:blipFill>
          <a:blip r:embed="rId5" cstate="print"/>
          <a:stretch>
            <a:fillRect/>
          </a:stretch>
        </p:blipFill>
        <p:spPr>
          <a:xfrm>
            <a:off x="4728288" y="3063534"/>
            <a:ext cx="85623" cy="85623"/>
          </a:xfrm>
          <a:prstGeom prst="rect">
            <a:avLst/>
          </a:prstGeom>
        </p:spPr>
      </p:pic>
      <p:pic>
        <p:nvPicPr>
          <p:cNvPr id="120" name="bg object 120"/>
          <p:cNvPicPr/>
          <p:nvPr/>
        </p:nvPicPr>
        <p:blipFill>
          <a:blip r:embed="rId5" cstate="print"/>
          <a:stretch>
            <a:fillRect/>
          </a:stretch>
        </p:blipFill>
        <p:spPr>
          <a:xfrm>
            <a:off x="4840466" y="3941883"/>
            <a:ext cx="85623" cy="85623"/>
          </a:xfrm>
          <a:prstGeom prst="rect">
            <a:avLst/>
          </a:prstGeom>
        </p:spPr>
      </p:pic>
      <p:pic>
        <p:nvPicPr>
          <p:cNvPr id="121" name="bg object 121"/>
          <p:cNvPicPr/>
          <p:nvPr/>
        </p:nvPicPr>
        <p:blipFill>
          <a:blip r:embed="rId5" cstate="print"/>
          <a:stretch>
            <a:fillRect/>
          </a:stretch>
        </p:blipFill>
        <p:spPr>
          <a:xfrm>
            <a:off x="5387304" y="3839244"/>
            <a:ext cx="85623" cy="85623"/>
          </a:xfrm>
          <a:prstGeom prst="rect">
            <a:avLst/>
          </a:prstGeom>
        </p:spPr>
      </p:pic>
      <p:pic>
        <p:nvPicPr>
          <p:cNvPr id="122" name="bg object 122"/>
          <p:cNvPicPr/>
          <p:nvPr/>
        </p:nvPicPr>
        <p:blipFill>
          <a:blip r:embed="rId5" cstate="print"/>
          <a:stretch>
            <a:fillRect/>
          </a:stretch>
        </p:blipFill>
        <p:spPr>
          <a:xfrm>
            <a:off x="3475962" y="3301539"/>
            <a:ext cx="85623" cy="85623"/>
          </a:xfrm>
          <a:prstGeom prst="rect">
            <a:avLst/>
          </a:prstGeom>
        </p:spPr>
      </p:pic>
      <p:pic>
        <p:nvPicPr>
          <p:cNvPr id="123" name="bg object 123"/>
          <p:cNvPicPr/>
          <p:nvPr/>
        </p:nvPicPr>
        <p:blipFill>
          <a:blip r:embed="rId5" cstate="print"/>
          <a:stretch>
            <a:fillRect/>
          </a:stretch>
        </p:blipFill>
        <p:spPr>
          <a:xfrm>
            <a:off x="3268652" y="2831820"/>
            <a:ext cx="85623" cy="85623"/>
          </a:xfrm>
          <a:prstGeom prst="rect">
            <a:avLst/>
          </a:prstGeom>
        </p:spPr>
      </p:pic>
      <p:pic>
        <p:nvPicPr>
          <p:cNvPr id="124" name="bg object 124"/>
          <p:cNvPicPr/>
          <p:nvPr/>
        </p:nvPicPr>
        <p:blipFill>
          <a:blip r:embed="rId5" cstate="print"/>
          <a:stretch>
            <a:fillRect/>
          </a:stretch>
        </p:blipFill>
        <p:spPr>
          <a:xfrm>
            <a:off x="4197535" y="2935070"/>
            <a:ext cx="85623" cy="85623"/>
          </a:xfrm>
          <a:prstGeom prst="rect">
            <a:avLst/>
          </a:prstGeom>
        </p:spPr>
      </p:pic>
      <p:pic>
        <p:nvPicPr>
          <p:cNvPr id="125" name="bg object 125"/>
          <p:cNvPicPr/>
          <p:nvPr/>
        </p:nvPicPr>
        <p:blipFill>
          <a:blip r:embed="rId5" cstate="print"/>
          <a:stretch>
            <a:fillRect/>
          </a:stretch>
        </p:blipFill>
        <p:spPr>
          <a:xfrm>
            <a:off x="4154764" y="3796422"/>
            <a:ext cx="85623" cy="85623"/>
          </a:xfrm>
          <a:prstGeom prst="rect">
            <a:avLst/>
          </a:prstGeom>
        </p:spPr>
      </p:pic>
      <p:pic>
        <p:nvPicPr>
          <p:cNvPr id="126" name="bg object 126"/>
          <p:cNvPicPr/>
          <p:nvPr/>
        </p:nvPicPr>
        <p:blipFill>
          <a:blip r:embed="rId5" cstate="print"/>
          <a:stretch>
            <a:fillRect/>
          </a:stretch>
        </p:blipFill>
        <p:spPr>
          <a:xfrm>
            <a:off x="3518731" y="3490785"/>
            <a:ext cx="85623" cy="85623"/>
          </a:xfrm>
          <a:prstGeom prst="rect">
            <a:avLst/>
          </a:prstGeom>
        </p:spPr>
      </p:pic>
      <p:pic>
        <p:nvPicPr>
          <p:cNvPr id="127" name="bg object 127"/>
          <p:cNvPicPr/>
          <p:nvPr/>
        </p:nvPicPr>
        <p:blipFill>
          <a:blip r:embed="rId5" cstate="print"/>
          <a:stretch>
            <a:fillRect/>
          </a:stretch>
        </p:blipFill>
        <p:spPr>
          <a:xfrm>
            <a:off x="2991783" y="4077857"/>
            <a:ext cx="85623" cy="85623"/>
          </a:xfrm>
          <a:prstGeom prst="rect">
            <a:avLst/>
          </a:prstGeom>
        </p:spPr>
      </p:pic>
      <p:pic>
        <p:nvPicPr>
          <p:cNvPr id="128" name="bg object 128"/>
          <p:cNvPicPr/>
          <p:nvPr/>
        </p:nvPicPr>
        <p:blipFill>
          <a:blip r:embed="rId5" cstate="print"/>
          <a:stretch>
            <a:fillRect/>
          </a:stretch>
        </p:blipFill>
        <p:spPr>
          <a:xfrm>
            <a:off x="3156473" y="3576429"/>
            <a:ext cx="85623" cy="85623"/>
          </a:xfrm>
          <a:prstGeom prst="rect">
            <a:avLst/>
          </a:prstGeom>
        </p:spPr>
      </p:pic>
      <p:pic>
        <p:nvPicPr>
          <p:cNvPr id="129" name="bg object 129"/>
          <p:cNvPicPr/>
          <p:nvPr/>
        </p:nvPicPr>
        <p:blipFill>
          <a:blip r:embed="rId5" cstate="print"/>
          <a:stretch>
            <a:fillRect/>
          </a:stretch>
        </p:blipFill>
        <p:spPr>
          <a:xfrm>
            <a:off x="2563060" y="3344360"/>
            <a:ext cx="85623" cy="85623"/>
          </a:xfrm>
          <a:prstGeom prst="rect">
            <a:avLst/>
          </a:prstGeom>
        </p:spPr>
      </p:pic>
      <p:pic>
        <p:nvPicPr>
          <p:cNvPr id="130" name="bg object 130"/>
          <p:cNvPicPr/>
          <p:nvPr/>
        </p:nvPicPr>
        <p:blipFill>
          <a:blip r:embed="rId5" cstate="print"/>
          <a:stretch>
            <a:fillRect/>
          </a:stretch>
        </p:blipFill>
        <p:spPr>
          <a:xfrm>
            <a:off x="2418411" y="4128796"/>
            <a:ext cx="85623" cy="85623"/>
          </a:xfrm>
          <a:prstGeom prst="rect">
            <a:avLst/>
          </a:prstGeom>
        </p:spPr>
      </p:pic>
      <p:pic>
        <p:nvPicPr>
          <p:cNvPr id="131" name="bg object 131"/>
          <p:cNvPicPr/>
          <p:nvPr/>
        </p:nvPicPr>
        <p:blipFill>
          <a:blip r:embed="rId5" cstate="print"/>
          <a:stretch>
            <a:fillRect/>
          </a:stretch>
        </p:blipFill>
        <p:spPr>
          <a:xfrm>
            <a:off x="2227337" y="2788999"/>
            <a:ext cx="85623" cy="85623"/>
          </a:xfrm>
          <a:prstGeom prst="rect">
            <a:avLst/>
          </a:prstGeom>
        </p:spPr>
      </p:pic>
      <p:pic>
        <p:nvPicPr>
          <p:cNvPr id="132" name="bg object 132"/>
          <p:cNvPicPr/>
          <p:nvPr/>
        </p:nvPicPr>
        <p:blipFill>
          <a:blip r:embed="rId5" cstate="print"/>
          <a:stretch>
            <a:fillRect/>
          </a:stretch>
        </p:blipFill>
        <p:spPr>
          <a:xfrm>
            <a:off x="2286394" y="3191948"/>
            <a:ext cx="85623" cy="85623"/>
          </a:xfrm>
          <a:prstGeom prst="rect">
            <a:avLst/>
          </a:prstGeom>
        </p:spPr>
      </p:pic>
      <p:pic>
        <p:nvPicPr>
          <p:cNvPr id="133" name="bg object 133"/>
          <p:cNvPicPr/>
          <p:nvPr/>
        </p:nvPicPr>
        <p:blipFill>
          <a:blip r:embed="rId5" cstate="print"/>
          <a:stretch>
            <a:fillRect/>
          </a:stretch>
        </p:blipFill>
        <p:spPr>
          <a:xfrm>
            <a:off x="1946917" y="3533607"/>
            <a:ext cx="85623" cy="85623"/>
          </a:xfrm>
          <a:prstGeom prst="rect">
            <a:avLst/>
          </a:prstGeom>
        </p:spPr>
      </p:pic>
      <p:pic>
        <p:nvPicPr>
          <p:cNvPr id="134" name="bg object 134"/>
          <p:cNvPicPr/>
          <p:nvPr/>
        </p:nvPicPr>
        <p:blipFill>
          <a:blip r:embed="rId5" cstate="print"/>
          <a:stretch>
            <a:fillRect/>
          </a:stretch>
        </p:blipFill>
        <p:spPr>
          <a:xfrm>
            <a:off x="2965197" y="3191948"/>
            <a:ext cx="85623" cy="85623"/>
          </a:xfrm>
          <a:prstGeom prst="rect">
            <a:avLst/>
          </a:prstGeom>
        </p:spPr>
      </p:pic>
      <p:pic>
        <p:nvPicPr>
          <p:cNvPr id="135" name="bg object 135"/>
          <p:cNvPicPr/>
          <p:nvPr/>
        </p:nvPicPr>
        <p:blipFill>
          <a:blip r:embed="rId5" cstate="print"/>
          <a:stretch>
            <a:fillRect/>
          </a:stretch>
        </p:blipFill>
        <p:spPr>
          <a:xfrm>
            <a:off x="4006512" y="3344360"/>
            <a:ext cx="85623" cy="85623"/>
          </a:xfrm>
          <a:prstGeom prst="rect">
            <a:avLst/>
          </a:prstGeom>
        </p:spPr>
      </p:pic>
      <p:pic>
        <p:nvPicPr>
          <p:cNvPr id="136" name="bg object 136"/>
          <p:cNvPicPr/>
          <p:nvPr/>
        </p:nvPicPr>
        <p:blipFill>
          <a:blip r:embed="rId5" cstate="print"/>
          <a:stretch>
            <a:fillRect/>
          </a:stretch>
        </p:blipFill>
        <p:spPr>
          <a:xfrm>
            <a:off x="1946917" y="3106305"/>
            <a:ext cx="85623" cy="85623"/>
          </a:xfrm>
          <a:prstGeom prst="rect">
            <a:avLst/>
          </a:prstGeom>
        </p:spPr>
      </p:pic>
      <p:pic>
        <p:nvPicPr>
          <p:cNvPr id="137" name="bg object 137"/>
          <p:cNvPicPr/>
          <p:nvPr/>
        </p:nvPicPr>
        <p:blipFill>
          <a:blip r:embed="rId5" cstate="print"/>
          <a:stretch>
            <a:fillRect/>
          </a:stretch>
        </p:blipFill>
        <p:spPr>
          <a:xfrm>
            <a:off x="2434647" y="3429952"/>
            <a:ext cx="85623" cy="85623"/>
          </a:xfrm>
          <a:prstGeom prst="rect">
            <a:avLst/>
          </a:prstGeom>
        </p:spPr>
      </p:pic>
      <p:pic>
        <p:nvPicPr>
          <p:cNvPr id="138" name="bg object 138"/>
          <p:cNvPicPr/>
          <p:nvPr/>
        </p:nvPicPr>
        <p:blipFill>
          <a:blip r:embed="rId5" cstate="print"/>
          <a:stretch>
            <a:fillRect/>
          </a:stretch>
        </p:blipFill>
        <p:spPr>
          <a:xfrm>
            <a:off x="2375589" y="3765675"/>
            <a:ext cx="85623" cy="85623"/>
          </a:xfrm>
          <a:prstGeom prst="rect">
            <a:avLst/>
          </a:prstGeom>
        </p:spPr>
      </p:pic>
      <p:pic>
        <p:nvPicPr>
          <p:cNvPr id="139" name="bg object 139"/>
          <p:cNvPicPr/>
          <p:nvPr/>
        </p:nvPicPr>
        <p:blipFill>
          <a:blip r:embed="rId5" cstate="print"/>
          <a:stretch>
            <a:fillRect/>
          </a:stretch>
        </p:blipFill>
        <p:spPr>
          <a:xfrm>
            <a:off x="5492734" y="4119055"/>
            <a:ext cx="85623" cy="85623"/>
          </a:xfrm>
          <a:prstGeom prst="rect">
            <a:avLst/>
          </a:prstGeom>
        </p:spPr>
      </p:pic>
      <p:pic>
        <p:nvPicPr>
          <p:cNvPr id="140" name="bg object 140"/>
          <p:cNvPicPr/>
          <p:nvPr/>
        </p:nvPicPr>
        <p:blipFill>
          <a:blip r:embed="rId5" cstate="print"/>
          <a:stretch>
            <a:fillRect/>
          </a:stretch>
        </p:blipFill>
        <p:spPr>
          <a:xfrm>
            <a:off x="5067615" y="3063534"/>
            <a:ext cx="85623" cy="85623"/>
          </a:xfrm>
          <a:prstGeom prst="rect">
            <a:avLst/>
          </a:prstGeom>
        </p:spPr>
      </p:pic>
      <p:pic>
        <p:nvPicPr>
          <p:cNvPr id="141" name="bg object 141"/>
          <p:cNvPicPr/>
          <p:nvPr/>
        </p:nvPicPr>
        <p:blipFill>
          <a:blip r:embed="rId5" cstate="print"/>
          <a:stretch>
            <a:fillRect/>
          </a:stretch>
        </p:blipFill>
        <p:spPr>
          <a:xfrm>
            <a:off x="5067615" y="3429952"/>
            <a:ext cx="85623" cy="85623"/>
          </a:xfrm>
          <a:prstGeom prst="rect">
            <a:avLst/>
          </a:prstGeom>
        </p:spPr>
      </p:pic>
      <p:pic>
        <p:nvPicPr>
          <p:cNvPr id="142" name="bg object 142"/>
          <p:cNvPicPr/>
          <p:nvPr/>
        </p:nvPicPr>
        <p:blipFill>
          <a:blip r:embed="rId5" cstate="print"/>
          <a:stretch>
            <a:fillRect/>
          </a:stretch>
        </p:blipFill>
        <p:spPr>
          <a:xfrm>
            <a:off x="3627968" y="4128796"/>
            <a:ext cx="85623" cy="85623"/>
          </a:xfrm>
          <a:prstGeom prst="rect">
            <a:avLst/>
          </a:prstGeom>
        </p:spPr>
      </p:pic>
      <p:pic>
        <p:nvPicPr>
          <p:cNvPr id="143" name="bg object 143"/>
          <p:cNvPicPr/>
          <p:nvPr/>
        </p:nvPicPr>
        <p:blipFill>
          <a:blip r:embed="rId5" cstate="print"/>
          <a:stretch>
            <a:fillRect/>
          </a:stretch>
        </p:blipFill>
        <p:spPr>
          <a:xfrm>
            <a:off x="5067615" y="3662020"/>
            <a:ext cx="85623" cy="85623"/>
          </a:xfrm>
          <a:prstGeom prst="rect">
            <a:avLst/>
          </a:prstGeom>
        </p:spPr>
      </p:pic>
      <p:pic>
        <p:nvPicPr>
          <p:cNvPr id="144" name="bg object 144"/>
          <p:cNvPicPr/>
          <p:nvPr/>
        </p:nvPicPr>
        <p:blipFill>
          <a:blip r:embed="rId5" cstate="print"/>
          <a:stretch>
            <a:fillRect/>
          </a:stretch>
        </p:blipFill>
        <p:spPr>
          <a:xfrm>
            <a:off x="5067615" y="4263958"/>
            <a:ext cx="85623" cy="85623"/>
          </a:xfrm>
          <a:prstGeom prst="rect">
            <a:avLst/>
          </a:prstGeom>
        </p:spPr>
      </p:pic>
      <p:pic>
        <p:nvPicPr>
          <p:cNvPr id="145" name="bg object 145"/>
          <p:cNvPicPr/>
          <p:nvPr/>
        </p:nvPicPr>
        <p:blipFill>
          <a:blip r:embed="rId5" cstate="print"/>
          <a:stretch>
            <a:fillRect/>
          </a:stretch>
        </p:blipFill>
        <p:spPr>
          <a:xfrm>
            <a:off x="4537063" y="4221137"/>
            <a:ext cx="85623" cy="85623"/>
          </a:xfrm>
          <a:prstGeom prst="rect">
            <a:avLst/>
          </a:prstGeom>
        </p:spPr>
      </p:pic>
      <p:pic>
        <p:nvPicPr>
          <p:cNvPr id="146" name="bg object 146"/>
          <p:cNvPicPr/>
          <p:nvPr/>
        </p:nvPicPr>
        <p:blipFill>
          <a:blip r:embed="rId5" cstate="print"/>
          <a:stretch>
            <a:fillRect/>
          </a:stretch>
        </p:blipFill>
        <p:spPr>
          <a:xfrm>
            <a:off x="4345989" y="4533470"/>
            <a:ext cx="85623" cy="85623"/>
          </a:xfrm>
          <a:prstGeom prst="rect">
            <a:avLst/>
          </a:prstGeom>
        </p:spPr>
      </p:pic>
      <p:pic>
        <p:nvPicPr>
          <p:cNvPr id="147" name="bg object 147"/>
          <p:cNvPicPr/>
          <p:nvPr/>
        </p:nvPicPr>
        <p:blipFill>
          <a:blip r:embed="rId5" cstate="print"/>
          <a:stretch>
            <a:fillRect/>
          </a:stretch>
        </p:blipFill>
        <p:spPr>
          <a:xfrm>
            <a:off x="4642697" y="3796422"/>
            <a:ext cx="85623" cy="85623"/>
          </a:xfrm>
          <a:prstGeom prst="rect">
            <a:avLst/>
          </a:prstGeom>
        </p:spPr>
      </p:pic>
      <p:pic>
        <p:nvPicPr>
          <p:cNvPr id="148" name="bg object 148"/>
          <p:cNvPicPr/>
          <p:nvPr/>
        </p:nvPicPr>
        <p:blipFill>
          <a:blip r:embed="rId5" cstate="print"/>
          <a:stretch>
            <a:fillRect/>
          </a:stretch>
        </p:blipFill>
        <p:spPr>
          <a:xfrm>
            <a:off x="3963690" y="4272278"/>
            <a:ext cx="85623" cy="85623"/>
          </a:xfrm>
          <a:prstGeom prst="rect">
            <a:avLst/>
          </a:prstGeom>
        </p:spPr>
      </p:pic>
      <p:pic>
        <p:nvPicPr>
          <p:cNvPr id="149" name="bg object 149"/>
          <p:cNvPicPr/>
          <p:nvPr/>
        </p:nvPicPr>
        <p:blipFill>
          <a:blip r:embed="rId5" cstate="print"/>
          <a:stretch>
            <a:fillRect/>
          </a:stretch>
        </p:blipFill>
        <p:spPr>
          <a:xfrm>
            <a:off x="3670739" y="2977890"/>
            <a:ext cx="85623" cy="85623"/>
          </a:xfrm>
          <a:prstGeom prst="rect">
            <a:avLst/>
          </a:prstGeom>
        </p:spPr>
      </p:pic>
      <p:pic>
        <p:nvPicPr>
          <p:cNvPr id="150" name="bg object 150"/>
          <p:cNvPicPr/>
          <p:nvPr/>
        </p:nvPicPr>
        <p:blipFill>
          <a:blip r:embed="rId5" cstate="print"/>
          <a:stretch>
            <a:fillRect/>
          </a:stretch>
        </p:blipFill>
        <p:spPr>
          <a:xfrm>
            <a:off x="4415346" y="3020712"/>
            <a:ext cx="85623" cy="85623"/>
          </a:xfrm>
          <a:prstGeom prst="rect">
            <a:avLst/>
          </a:prstGeom>
        </p:spPr>
      </p:pic>
      <p:pic>
        <p:nvPicPr>
          <p:cNvPr id="151" name="bg object 151"/>
          <p:cNvPicPr/>
          <p:nvPr/>
        </p:nvPicPr>
        <p:blipFill>
          <a:blip r:embed="rId5" cstate="print"/>
          <a:stretch>
            <a:fillRect/>
          </a:stretch>
        </p:blipFill>
        <p:spPr>
          <a:xfrm>
            <a:off x="3390318" y="4323218"/>
            <a:ext cx="85623" cy="85623"/>
          </a:xfrm>
          <a:prstGeom prst="rect">
            <a:avLst/>
          </a:prstGeom>
        </p:spPr>
      </p:pic>
      <p:pic>
        <p:nvPicPr>
          <p:cNvPr id="152" name="bg object 152"/>
          <p:cNvPicPr/>
          <p:nvPr/>
        </p:nvPicPr>
        <p:blipFill>
          <a:blip r:embed="rId5" cstate="print"/>
          <a:stretch>
            <a:fillRect/>
          </a:stretch>
        </p:blipFill>
        <p:spPr>
          <a:xfrm>
            <a:off x="2625719" y="4533470"/>
            <a:ext cx="85623" cy="85623"/>
          </a:xfrm>
          <a:prstGeom prst="rect">
            <a:avLst/>
          </a:prstGeom>
        </p:spPr>
      </p:pic>
      <p:pic>
        <p:nvPicPr>
          <p:cNvPr id="153" name="bg object 153"/>
          <p:cNvPicPr/>
          <p:nvPr/>
        </p:nvPicPr>
        <p:blipFill>
          <a:blip r:embed="rId5" cstate="print"/>
          <a:stretch>
            <a:fillRect/>
          </a:stretch>
        </p:blipFill>
        <p:spPr>
          <a:xfrm>
            <a:off x="2668541" y="3984501"/>
            <a:ext cx="85623" cy="85623"/>
          </a:xfrm>
          <a:prstGeom prst="rect">
            <a:avLst/>
          </a:prstGeom>
        </p:spPr>
      </p:pic>
      <p:pic>
        <p:nvPicPr>
          <p:cNvPr id="154" name="bg object 154"/>
          <p:cNvPicPr/>
          <p:nvPr/>
        </p:nvPicPr>
        <p:blipFill>
          <a:blip r:embed="rId5" cstate="print"/>
          <a:stretch>
            <a:fillRect/>
          </a:stretch>
        </p:blipFill>
        <p:spPr>
          <a:xfrm>
            <a:off x="1946917" y="4465280"/>
            <a:ext cx="85623" cy="85623"/>
          </a:xfrm>
          <a:prstGeom prst="rect">
            <a:avLst/>
          </a:prstGeom>
        </p:spPr>
      </p:pic>
      <p:pic>
        <p:nvPicPr>
          <p:cNvPr id="155" name="bg object 155"/>
          <p:cNvPicPr/>
          <p:nvPr/>
        </p:nvPicPr>
        <p:blipFill>
          <a:blip r:embed="rId5" cstate="print"/>
          <a:stretch>
            <a:fillRect/>
          </a:stretch>
        </p:blipFill>
        <p:spPr>
          <a:xfrm>
            <a:off x="2052347" y="3765675"/>
            <a:ext cx="85623" cy="85623"/>
          </a:xfrm>
          <a:prstGeom prst="rect">
            <a:avLst/>
          </a:prstGeom>
        </p:spPr>
      </p:pic>
      <p:pic>
        <p:nvPicPr>
          <p:cNvPr id="156" name="bg object 156"/>
          <p:cNvPicPr/>
          <p:nvPr/>
        </p:nvPicPr>
        <p:blipFill>
          <a:blip r:embed="rId5" cstate="print"/>
          <a:stretch>
            <a:fillRect/>
          </a:stretch>
        </p:blipFill>
        <p:spPr>
          <a:xfrm>
            <a:off x="2052347" y="4085974"/>
            <a:ext cx="85623" cy="85623"/>
          </a:xfrm>
          <a:prstGeom prst="rect">
            <a:avLst/>
          </a:prstGeom>
        </p:spPr>
      </p:pic>
      <p:pic>
        <p:nvPicPr>
          <p:cNvPr id="157" name="bg object 157"/>
          <p:cNvPicPr/>
          <p:nvPr/>
        </p:nvPicPr>
        <p:blipFill>
          <a:blip r:embed="rId5" cstate="print"/>
          <a:stretch>
            <a:fillRect/>
          </a:stretch>
        </p:blipFill>
        <p:spPr>
          <a:xfrm>
            <a:off x="4092105" y="4076284"/>
            <a:ext cx="85623" cy="85623"/>
          </a:xfrm>
          <a:prstGeom prst="rect">
            <a:avLst/>
          </a:prstGeom>
        </p:spPr>
      </p:pic>
      <p:pic>
        <p:nvPicPr>
          <p:cNvPr id="158" name="bg object 158"/>
          <p:cNvPicPr/>
          <p:nvPr/>
        </p:nvPicPr>
        <p:blipFill>
          <a:blip r:embed="rId5" cstate="print"/>
          <a:stretch>
            <a:fillRect/>
          </a:stretch>
        </p:blipFill>
        <p:spPr>
          <a:xfrm>
            <a:off x="2461232" y="5245759"/>
            <a:ext cx="85623" cy="85623"/>
          </a:xfrm>
          <a:prstGeom prst="rect">
            <a:avLst/>
          </a:prstGeom>
        </p:spPr>
      </p:pic>
      <p:pic>
        <p:nvPicPr>
          <p:cNvPr id="159" name="bg object 159"/>
          <p:cNvPicPr/>
          <p:nvPr/>
        </p:nvPicPr>
        <p:blipFill>
          <a:blip r:embed="rId5" cstate="print"/>
          <a:stretch>
            <a:fillRect/>
          </a:stretch>
        </p:blipFill>
        <p:spPr>
          <a:xfrm>
            <a:off x="1755640" y="4221137"/>
            <a:ext cx="85623" cy="85623"/>
          </a:xfrm>
          <a:prstGeom prst="rect">
            <a:avLst/>
          </a:prstGeom>
        </p:spPr>
      </p:pic>
      <p:pic>
        <p:nvPicPr>
          <p:cNvPr id="160" name="bg object 160"/>
          <p:cNvPicPr/>
          <p:nvPr/>
        </p:nvPicPr>
        <p:blipFill>
          <a:blip r:embed="rId5" cstate="print"/>
          <a:stretch>
            <a:fillRect/>
          </a:stretch>
        </p:blipFill>
        <p:spPr>
          <a:xfrm>
            <a:off x="1818502" y="3899062"/>
            <a:ext cx="85623" cy="85623"/>
          </a:xfrm>
          <a:prstGeom prst="rect">
            <a:avLst/>
          </a:prstGeom>
        </p:spPr>
      </p:pic>
      <p:pic>
        <p:nvPicPr>
          <p:cNvPr id="161" name="bg object 161"/>
          <p:cNvPicPr/>
          <p:nvPr/>
        </p:nvPicPr>
        <p:blipFill>
          <a:blip r:embed="rId5" cstate="print"/>
          <a:stretch>
            <a:fillRect/>
          </a:stretch>
        </p:blipFill>
        <p:spPr>
          <a:xfrm>
            <a:off x="1478974" y="4493236"/>
            <a:ext cx="85623" cy="85623"/>
          </a:xfrm>
          <a:prstGeom prst="rect">
            <a:avLst/>
          </a:prstGeom>
        </p:spPr>
      </p:pic>
      <p:pic>
        <p:nvPicPr>
          <p:cNvPr id="162" name="bg object 162"/>
          <p:cNvPicPr/>
          <p:nvPr/>
        </p:nvPicPr>
        <p:blipFill>
          <a:blip r:embed="rId5" cstate="print"/>
          <a:stretch>
            <a:fillRect/>
          </a:stretch>
        </p:blipFill>
        <p:spPr>
          <a:xfrm>
            <a:off x="1712870" y="3619251"/>
            <a:ext cx="85623" cy="85623"/>
          </a:xfrm>
          <a:prstGeom prst="rect">
            <a:avLst/>
          </a:prstGeom>
        </p:spPr>
      </p:pic>
      <p:pic>
        <p:nvPicPr>
          <p:cNvPr id="163" name="bg object 163"/>
          <p:cNvPicPr/>
          <p:nvPr/>
        </p:nvPicPr>
        <p:blipFill>
          <a:blip r:embed="rId8" cstate="print"/>
          <a:stretch>
            <a:fillRect/>
          </a:stretch>
        </p:blipFill>
        <p:spPr>
          <a:xfrm>
            <a:off x="2774175" y="3490785"/>
            <a:ext cx="85623" cy="85623"/>
          </a:xfrm>
          <a:prstGeom prst="rect">
            <a:avLst/>
          </a:prstGeom>
        </p:spPr>
      </p:pic>
      <p:pic>
        <p:nvPicPr>
          <p:cNvPr id="164" name="bg object 164"/>
          <p:cNvPicPr/>
          <p:nvPr/>
        </p:nvPicPr>
        <p:blipFill>
          <a:blip r:embed="rId5" cstate="print"/>
          <a:stretch>
            <a:fillRect/>
          </a:stretch>
        </p:blipFill>
        <p:spPr>
          <a:xfrm>
            <a:off x="5492734" y="4508102"/>
            <a:ext cx="85623" cy="85623"/>
          </a:xfrm>
          <a:prstGeom prst="rect">
            <a:avLst/>
          </a:prstGeom>
        </p:spPr>
      </p:pic>
      <p:pic>
        <p:nvPicPr>
          <p:cNvPr id="165" name="bg object 165"/>
          <p:cNvPicPr/>
          <p:nvPr/>
        </p:nvPicPr>
        <p:blipFill>
          <a:blip r:embed="rId5" cstate="print"/>
          <a:stretch>
            <a:fillRect/>
          </a:stretch>
        </p:blipFill>
        <p:spPr>
          <a:xfrm>
            <a:off x="5196028" y="4805975"/>
            <a:ext cx="85623" cy="85623"/>
          </a:xfrm>
          <a:prstGeom prst="rect">
            <a:avLst/>
          </a:prstGeom>
        </p:spPr>
      </p:pic>
      <p:pic>
        <p:nvPicPr>
          <p:cNvPr id="166" name="bg object 166"/>
          <p:cNvPicPr/>
          <p:nvPr/>
        </p:nvPicPr>
        <p:blipFill>
          <a:blip r:embed="rId6" cstate="print"/>
          <a:stretch>
            <a:fillRect/>
          </a:stretch>
        </p:blipFill>
        <p:spPr>
          <a:xfrm>
            <a:off x="5067615" y="5541248"/>
            <a:ext cx="85623" cy="85623"/>
          </a:xfrm>
          <a:prstGeom prst="rect">
            <a:avLst/>
          </a:prstGeom>
        </p:spPr>
      </p:pic>
      <p:pic>
        <p:nvPicPr>
          <p:cNvPr id="167" name="bg object 167"/>
          <p:cNvPicPr/>
          <p:nvPr/>
        </p:nvPicPr>
        <p:blipFill>
          <a:blip r:embed="rId5" cstate="print"/>
          <a:stretch>
            <a:fillRect/>
          </a:stretch>
        </p:blipFill>
        <p:spPr>
          <a:xfrm>
            <a:off x="5301660" y="3984501"/>
            <a:ext cx="85623" cy="85623"/>
          </a:xfrm>
          <a:prstGeom prst="rect">
            <a:avLst/>
          </a:prstGeom>
        </p:spPr>
      </p:pic>
      <p:pic>
        <p:nvPicPr>
          <p:cNvPr id="168" name="bg object 168"/>
          <p:cNvPicPr/>
          <p:nvPr/>
        </p:nvPicPr>
        <p:blipFill>
          <a:blip r:embed="rId5" cstate="print"/>
          <a:stretch>
            <a:fillRect/>
          </a:stretch>
        </p:blipFill>
        <p:spPr>
          <a:xfrm>
            <a:off x="4883288" y="4408811"/>
            <a:ext cx="85623" cy="85623"/>
          </a:xfrm>
          <a:prstGeom prst="rect">
            <a:avLst/>
          </a:prstGeom>
        </p:spPr>
      </p:pic>
      <p:pic>
        <p:nvPicPr>
          <p:cNvPr id="169" name="bg object 169"/>
          <p:cNvPicPr/>
          <p:nvPr/>
        </p:nvPicPr>
        <p:blipFill>
          <a:blip r:embed="rId5" cstate="print"/>
          <a:stretch>
            <a:fillRect/>
          </a:stretch>
        </p:blipFill>
        <p:spPr>
          <a:xfrm>
            <a:off x="4728288" y="4593136"/>
            <a:ext cx="85623" cy="85623"/>
          </a:xfrm>
          <a:prstGeom prst="rect">
            <a:avLst/>
          </a:prstGeom>
        </p:spPr>
      </p:pic>
      <p:pic>
        <p:nvPicPr>
          <p:cNvPr id="170" name="bg object 170"/>
          <p:cNvPicPr/>
          <p:nvPr/>
        </p:nvPicPr>
        <p:blipFill>
          <a:blip r:embed="rId5" cstate="print"/>
          <a:stretch>
            <a:fillRect/>
          </a:stretch>
        </p:blipFill>
        <p:spPr>
          <a:xfrm>
            <a:off x="4329753" y="4947682"/>
            <a:ext cx="85623" cy="85623"/>
          </a:xfrm>
          <a:prstGeom prst="rect">
            <a:avLst/>
          </a:prstGeom>
        </p:spPr>
      </p:pic>
      <p:pic>
        <p:nvPicPr>
          <p:cNvPr id="171" name="bg object 171"/>
          <p:cNvPicPr/>
          <p:nvPr/>
        </p:nvPicPr>
        <p:blipFill>
          <a:blip r:embed="rId5" cstate="print"/>
          <a:stretch>
            <a:fillRect/>
          </a:stretch>
        </p:blipFill>
        <p:spPr>
          <a:xfrm>
            <a:off x="3756381" y="4465280"/>
            <a:ext cx="85623" cy="85623"/>
          </a:xfrm>
          <a:prstGeom prst="rect">
            <a:avLst/>
          </a:prstGeom>
        </p:spPr>
      </p:pic>
      <p:pic>
        <p:nvPicPr>
          <p:cNvPr id="172" name="bg object 172"/>
          <p:cNvPicPr/>
          <p:nvPr/>
        </p:nvPicPr>
        <p:blipFill>
          <a:blip r:embed="rId5" cstate="print"/>
          <a:stretch>
            <a:fillRect/>
          </a:stretch>
        </p:blipFill>
        <p:spPr>
          <a:xfrm>
            <a:off x="3963690" y="5626689"/>
            <a:ext cx="85623" cy="85623"/>
          </a:xfrm>
          <a:prstGeom prst="rect">
            <a:avLst/>
          </a:prstGeom>
        </p:spPr>
      </p:pic>
      <p:pic>
        <p:nvPicPr>
          <p:cNvPr id="173" name="bg object 173"/>
          <p:cNvPicPr/>
          <p:nvPr/>
        </p:nvPicPr>
        <p:blipFill>
          <a:blip r:embed="rId5" cstate="print"/>
          <a:stretch>
            <a:fillRect/>
          </a:stretch>
        </p:blipFill>
        <p:spPr>
          <a:xfrm>
            <a:off x="3518731" y="4490648"/>
            <a:ext cx="85623" cy="85623"/>
          </a:xfrm>
          <a:prstGeom prst="rect">
            <a:avLst/>
          </a:prstGeom>
        </p:spPr>
      </p:pic>
      <p:pic>
        <p:nvPicPr>
          <p:cNvPr id="174" name="bg object 174"/>
          <p:cNvPicPr/>
          <p:nvPr/>
        </p:nvPicPr>
        <p:blipFill>
          <a:blip r:embed="rId5" cstate="print"/>
          <a:stretch>
            <a:fillRect/>
          </a:stretch>
        </p:blipFill>
        <p:spPr>
          <a:xfrm>
            <a:off x="3627968" y="3856291"/>
            <a:ext cx="85623" cy="85623"/>
          </a:xfrm>
          <a:prstGeom prst="rect">
            <a:avLst/>
          </a:prstGeom>
        </p:spPr>
      </p:pic>
      <p:pic>
        <p:nvPicPr>
          <p:cNvPr id="175" name="bg object 175"/>
          <p:cNvPicPr/>
          <p:nvPr/>
        </p:nvPicPr>
        <p:blipFill>
          <a:blip r:embed="rId5" cstate="print"/>
          <a:stretch>
            <a:fillRect/>
          </a:stretch>
        </p:blipFill>
        <p:spPr>
          <a:xfrm>
            <a:off x="3347496" y="4805975"/>
            <a:ext cx="85623" cy="85623"/>
          </a:xfrm>
          <a:prstGeom prst="rect">
            <a:avLst/>
          </a:prstGeom>
        </p:spPr>
      </p:pic>
      <p:pic>
        <p:nvPicPr>
          <p:cNvPr id="176" name="bg object 176"/>
          <p:cNvPicPr/>
          <p:nvPr/>
        </p:nvPicPr>
        <p:blipFill>
          <a:blip r:embed="rId5" cstate="print"/>
          <a:stretch>
            <a:fillRect/>
          </a:stretch>
        </p:blipFill>
        <p:spPr>
          <a:xfrm>
            <a:off x="3008019" y="4365989"/>
            <a:ext cx="85623" cy="85623"/>
          </a:xfrm>
          <a:prstGeom prst="rect">
            <a:avLst/>
          </a:prstGeom>
        </p:spPr>
      </p:pic>
      <p:pic>
        <p:nvPicPr>
          <p:cNvPr id="177" name="bg object 177"/>
          <p:cNvPicPr/>
          <p:nvPr/>
        </p:nvPicPr>
        <p:blipFill>
          <a:blip r:embed="rId5" cstate="print"/>
          <a:stretch>
            <a:fillRect/>
          </a:stretch>
        </p:blipFill>
        <p:spPr>
          <a:xfrm>
            <a:off x="3390318" y="3882014"/>
            <a:ext cx="85623" cy="85623"/>
          </a:xfrm>
          <a:prstGeom prst="rect">
            <a:avLst/>
          </a:prstGeom>
        </p:spPr>
      </p:pic>
      <p:pic>
        <p:nvPicPr>
          <p:cNvPr id="178" name="bg object 178"/>
          <p:cNvPicPr/>
          <p:nvPr/>
        </p:nvPicPr>
        <p:blipFill>
          <a:blip r:embed="rId5" cstate="print"/>
          <a:stretch>
            <a:fillRect/>
          </a:stretch>
        </p:blipFill>
        <p:spPr>
          <a:xfrm>
            <a:off x="3225830" y="5152403"/>
            <a:ext cx="85623" cy="85623"/>
          </a:xfrm>
          <a:prstGeom prst="rect">
            <a:avLst/>
          </a:prstGeom>
        </p:spPr>
      </p:pic>
      <p:pic>
        <p:nvPicPr>
          <p:cNvPr id="179" name="bg object 179"/>
          <p:cNvPicPr/>
          <p:nvPr/>
        </p:nvPicPr>
        <p:blipFill>
          <a:blip r:embed="rId5" cstate="print"/>
          <a:stretch>
            <a:fillRect/>
          </a:stretch>
        </p:blipFill>
        <p:spPr>
          <a:xfrm>
            <a:off x="2816946" y="4763357"/>
            <a:ext cx="85623" cy="85623"/>
          </a:xfrm>
          <a:prstGeom prst="rect">
            <a:avLst/>
          </a:prstGeom>
        </p:spPr>
      </p:pic>
      <p:pic>
        <p:nvPicPr>
          <p:cNvPr id="180" name="bg object 180"/>
          <p:cNvPicPr/>
          <p:nvPr/>
        </p:nvPicPr>
        <p:blipFill>
          <a:blip r:embed="rId5" cstate="print"/>
          <a:stretch>
            <a:fillRect/>
          </a:stretch>
        </p:blipFill>
        <p:spPr>
          <a:xfrm>
            <a:off x="2243623" y="4482327"/>
            <a:ext cx="85623" cy="85623"/>
          </a:xfrm>
          <a:prstGeom prst="rect">
            <a:avLst/>
          </a:prstGeom>
        </p:spPr>
      </p:pic>
      <p:pic>
        <p:nvPicPr>
          <p:cNvPr id="181" name="bg object 181"/>
          <p:cNvPicPr/>
          <p:nvPr/>
        </p:nvPicPr>
        <p:blipFill>
          <a:blip r:embed="rId8" cstate="print"/>
          <a:stretch>
            <a:fillRect/>
          </a:stretch>
        </p:blipFill>
        <p:spPr>
          <a:xfrm>
            <a:off x="2774175" y="5408115"/>
            <a:ext cx="85623" cy="85623"/>
          </a:xfrm>
          <a:prstGeom prst="rect">
            <a:avLst/>
          </a:prstGeom>
        </p:spPr>
      </p:pic>
      <p:pic>
        <p:nvPicPr>
          <p:cNvPr id="182" name="bg object 182"/>
          <p:cNvPicPr/>
          <p:nvPr/>
        </p:nvPicPr>
        <p:blipFill>
          <a:blip r:embed="rId5" cstate="print"/>
          <a:stretch>
            <a:fillRect/>
          </a:stretch>
        </p:blipFill>
        <p:spPr>
          <a:xfrm>
            <a:off x="5387304" y="4857117"/>
            <a:ext cx="85623" cy="85623"/>
          </a:xfrm>
          <a:prstGeom prst="rect">
            <a:avLst/>
          </a:prstGeom>
        </p:spPr>
      </p:pic>
      <p:pic>
        <p:nvPicPr>
          <p:cNvPr id="183" name="bg object 183"/>
          <p:cNvPicPr/>
          <p:nvPr/>
        </p:nvPicPr>
        <p:blipFill>
          <a:blip r:embed="rId5" cstate="print"/>
          <a:stretch>
            <a:fillRect/>
          </a:stretch>
        </p:blipFill>
        <p:spPr>
          <a:xfrm>
            <a:off x="2668541" y="4213019"/>
            <a:ext cx="85623" cy="85623"/>
          </a:xfrm>
          <a:prstGeom prst="rect">
            <a:avLst/>
          </a:prstGeom>
        </p:spPr>
      </p:pic>
      <p:pic>
        <p:nvPicPr>
          <p:cNvPr id="184" name="bg object 184"/>
          <p:cNvPicPr/>
          <p:nvPr/>
        </p:nvPicPr>
        <p:blipFill>
          <a:blip r:embed="rId5" cstate="print"/>
          <a:stretch>
            <a:fillRect/>
          </a:stretch>
        </p:blipFill>
        <p:spPr>
          <a:xfrm>
            <a:off x="2286394" y="4763357"/>
            <a:ext cx="85623" cy="85623"/>
          </a:xfrm>
          <a:prstGeom prst="rect">
            <a:avLst/>
          </a:prstGeom>
        </p:spPr>
      </p:pic>
      <p:pic>
        <p:nvPicPr>
          <p:cNvPr id="185" name="bg object 185"/>
          <p:cNvPicPr/>
          <p:nvPr/>
        </p:nvPicPr>
        <p:blipFill>
          <a:blip r:embed="rId5" cstate="print"/>
          <a:stretch>
            <a:fillRect/>
          </a:stretch>
        </p:blipFill>
        <p:spPr>
          <a:xfrm>
            <a:off x="1755640" y="5109632"/>
            <a:ext cx="85623" cy="85623"/>
          </a:xfrm>
          <a:prstGeom prst="rect">
            <a:avLst/>
          </a:prstGeom>
        </p:spPr>
      </p:pic>
      <p:pic>
        <p:nvPicPr>
          <p:cNvPr id="186" name="bg object 186"/>
          <p:cNvPicPr/>
          <p:nvPr/>
        </p:nvPicPr>
        <p:blipFill>
          <a:blip r:embed="rId5" cstate="print"/>
          <a:stretch>
            <a:fillRect/>
          </a:stretch>
        </p:blipFill>
        <p:spPr>
          <a:xfrm>
            <a:off x="1478974" y="4882284"/>
            <a:ext cx="85623" cy="85623"/>
          </a:xfrm>
          <a:prstGeom prst="rect">
            <a:avLst/>
          </a:prstGeom>
        </p:spPr>
      </p:pic>
      <p:pic>
        <p:nvPicPr>
          <p:cNvPr id="187" name="bg object 187"/>
          <p:cNvPicPr/>
          <p:nvPr/>
        </p:nvPicPr>
        <p:blipFill>
          <a:blip r:embed="rId9" cstate="print"/>
          <a:stretch>
            <a:fillRect/>
          </a:stretch>
        </p:blipFill>
        <p:spPr>
          <a:xfrm>
            <a:off x="3901082" y="6361555"/>
            <a:ext cx="85623" cy="67819"/>
          </a:xfrm>
          <a:prstGeom prst="rect">
            <a:avLst/>
          </a:prstGeom>
        </p:spPr>
      </p:pic>
      <p:pic>
        <p:nvPicPr>
          <p:cNvPr id="188" name="bg object 188"/>
          <p:cNvPicPr/>
          <p:nvPr/>
        </p:nvPicPr>
        <p:blipFill>
          <a:blip r:embed="rId5" cstate="print"/>
          <a:stretch>
            <a:fillRect/>
          </a:stretch>
        </p:blipFill>
        <p:spPr>
          <a:xfrm>
            <a:off x="1521796" y="3882014"/>
            <a:ext cx="85623" cy="85623"/>
          </a:xfrm>
          <a:prstGeom prst="rect">
            <a:avLst/>
          </a:prstGeom>
        </p:spPr>
      </p:pic>
      <p:pic>
        <p:nvPicPr>
          <p:cNvPr id="189" name="bg object 189"/>
          <p:cNvPicPr/>
          <p:nvPr/>
        </p:nvPicPr>
        <p:blipFill>
          <a:blip r:embed="rId5" cstate="print"/>
          <a:stretch>
            <a:fillRect/>
          </a:stretch>
        </p:blipFill>
        <p:spPr>
          <a:xfrm>
            <a:off x="5301660" y="5245759"/>
            <a:ext cx="85623" cy="85623"/>
          </a:xfrm>
          <a:prstGeom prst="rect">
            <a:avLst/>
          </a:prstGeom>
        </p:spPr>
      </p:pic>
      <p:pic>
        <p:nvPicPr>
          <p:cNvPr id="190" name="bg object 190"/>
          <p:cNvPicPr/>
          <p:nvPr/>
        </p:nvPicPr>
        <p:blipFill>
          <a:blip r:embed="rId5" cstate="print"/>
          <a:stretch>
            <a:fillRect/>
          </a:stretch>
        </p:blipFill>
        <p:spPr>
          <a:xfrm>
            <a:off x="4685467" y="4990504"/>
            <a:ext cx="85623" cy="85623"/>
          </a:xfrm>
          <a:prstGeom prst="rect">
            <a:avLst/>
          </a:prstGeom>
        </p:spPr>
      </p:pic>
      <p:pic>
        <p:nvPicPr>
          <p:cNvPr id="191" name="bg object 191"/>
          <p:cNvPicPr/>
          <p:nvPr/>
        </p:nvPicPr>
        <p:blipFill>
          <a:blip r:embed="rId5" cstate="print"/>
          <a:stretch>
            <a:fillRect/>
          </a:stretch>
        </p:blipFill>
        <p:spPr>
          <a:xfrm>
            <a:off x="4345989" y="6239076"/>
            <a:ext cx="85623" cy="85623"/>
          </a:xfrm>
          <a:prstGeom prst="rect">
            <a:avLst/>
          </a:prstGeom>
        </p:spPr>
      </p:pic>
      <p:pic>
        <p:nvPicPr>
          <p:cNvPr id="192" name="bg object 192"/>
          <p:cNvPicPr/>
          <p:nvPr/>
        </p:nvPicPr>
        <p:blipFill>
          <a:blip r:embed="rId5" cstate="print"/>
          <a:stretch>
            <a:fillRect/>
          </a:stretch>
        </p:blipFill>
        <p:spPr>
          <a:xfrm>
            <a:off x="4840466" y="5382341"/>
            <a:ext cx="85623" cy="85623"/>
          </a:xfrm>
          <a:prstGeom prst="rect">
            <a:avLst/>
          </a:prstGeom>
        </p:spPr>
      </p:pic>
      <p:pic>
        <p:nvPicPr>
          <p:cNvPr id="193" name="bg object 193"/>
          <p:cNvPicPr/>
          <p:nvPr/>
        </p:nvPicPr>
        <p:blipFill>
          <a:blip r:embed="rId5" cstate="print"/>
          <a:stretch>
            <a:fillRect/>
          </a:stretch>
        </p:blipFill>
        <p:spPr>
          <a:xfrm>
            <a:off x="4286932" y="5365294"/>
            <a:ext cx="85623" cy="85623"/>
          </a:xfrm>
          <a:prstGeom prst="rect">
            <a:avLst/>
          </a:prstGeom>
        </p:spPr>
      </p:pic>
      <p:pic>
        <p:nvPicPr>
          <p:cNvPr id="194" name="bg object 194"/>
          <p:cNvPicPr/>
          <p:nvPr/>
        </p:nvPicPr>
        <p:blipFill>
          <a:blip r:embed="rId5" cstate="print"/>
          <a:stretch>
            <a:fillRect/>
          </a:stretch>
        </p:blipFill>
        <p:spPr>
          <a:xfrm>
            <a:off x="4797645" y="5796351"/>
            <a:ext cx="85623" cy="85623"/>
          </a:xfrm>
          <a:prstGeom prst="rect">
            <a:avLst/>
          </a:prstGeom>
        </p:spPr>
      </p:pic>
      <p:pic>
        <p:nvPicPr>
          <p:cNvPr id="195" name="bg object 195"/>
          <p:cNvPicPr/>
          <p:nvPr/>
        </p:nvPicPr>
        <p:blipFill>
          <a:blip r:embed="rId5" cstate="print"/>
          <a:stretch>
            <a:fillRect/>
          </a:stretch>
        </p:blipFill>
        <p:spPr>
          <a:xfrm>
            <a:off x="3268652" y="5796351"/>
            <a:ext cx="85623" cy="85623"/>
          </a:xfrm>
          <a:prstGeom prst="rect">
            <a:avLst/>
          </a:prstGeom>
        </p:spPr>
      </p:pic>
      <p:pic>
        <p:nvPicPr>
          <p:cNvPr id="196" name="bg object 196"/>
          <p:cNvPicPr/>
          <p:nvPr/>
        </p:nvPicPr>
        <p:blipFill>
          <a:blip r:embed="rId5" cstate="print"/>
          <a:stretch>
            <a:fillRect/>
          </a:stretch>
        </p:blipFill>
        <p:spPr>
          <a:xfrm>
            <a:off x="3858259" y="5959824"/>
            <a:ext cx="85623" cy="85623"/>
          </a:xfrm>
          <a:prstGeom prst="rect">
            <a:avLst/>
          </a:prstGeom>
        </p:spPr>
      </p:pic>
      <p:pic>
        <p:nvPicPr>
          <p:cNvPr id="197" name="bg object 197"/>
          <p:cNvPicPr/>
          <p:nvPr/>
        </p:nvPicPr>
        <p:blipFill>
          <a:blip r:embed="rId5" cstate="print"/>
          <a:stretch>
            <a:fillRect/>
          </a:stretch>
        </p:blipFill>
        <p:spPr>
          <a:xfrm>
            <a:off x="3963690" y="5186499"/>
            <a:ext cx="85623" cy="85623"/>
          </a:xfrm>
          <a:prstGeom prst="rect">
            <a:avLst/>
          </a:prstGeom>
        </p:spPr>
      </p:pic>
      <p:pic>
        <p:nvPicPr>
          <p:cNvPr id="198" name="bg object 198"/>
          <p:cNvPicPr/>
          <p:nvPr/>
        </p:nvPicPr>
        <p:blipFill>
          <a:blip r:embed="rId5" cstate="print"/>
          <a:stretch>
            <a:fillRect/>
          </a:stretch>
        </p:blipFill>
        <p:spPr>
          <a:xfrm>
            <a:off x="3433140" y="6196305"/>
            <a:ext cx="85623" cy="85623"/>
          </a:xfrm>
          <a:prstGeom prst="rect">
            <a:avLst/>
          </a:prstGeom>
        </p:spPr>
      </p:pic>
      <p:pic>
        <p:nvPicPr>
          <p:cNvPr id="199" name="bg object 199"/>
          <p:cNvPicPr/>
          <p:nvPr/>
        </p:nvPicPr>
        <p:blipFill>
          <a:blip r:embed="rId5" cstate="print"/>
          <a:stretch>
            <a:fillRect/>
          </a:stretch>
        </p:blipFill>
        <p:spPr>
          <a:xfrm>
            <a:off x="4478006" y="5839172"/>
            <a:ext cx="85623" cy="85623"/>
          </a:xfrm>
          <a:prstGeom prst="rect">
            <a:avLst/>
          </a:prstGeom>
        </p:spPr>
      </p:pic>
      <p:pic>
        <p:nvPicPr>
          <p:cNvPr id="200" name="bg object 200"/>
          <p:cNvPicPr/>
          <p:nvPr/>
        </p:nvPicPr>
        <p:blipFill>
          <a:blip r:embed="rId5" cstate="print"/>
          <a:stretch>
            <a:fillRect/>
          </a:stretch>
        </p:blipFill>
        <p:spPr>
          <a:xfrm>
            <a:off x="3390318" y="5237437"/>
            <a:ext cx="85623" cy="85623"/>
          </a:xfrm>
          <a:prstGeom prst="rect">
            <a:avLst/>
          </a:prstGeom>
        </p:spPr>
      </p:pic>
      <p:pic>
        <p:nvPicPr>
          <p:cNvPr id="201" name="bg object 201"/>
          <p:cNvPicPr/>
          <p:nvPr/>
        </p:nvPicPr>
        <p:blipFill>
          <a:blip r:embed="rId6" cstate="print"/>
          <a:stretch>
            <a:fillRect/>
          </a:stretch>
        </p:blipFill>
        <p:spPr>
          <a:xfrm>
            <a:off x="3670739" y="5584069"/>
            <a:ext cx="85623" cy="85623"/>
          </a:xfrm>
          <a:prstGeom prst="rect">
            <a:avLst/>
          </a:prstGeom>
        </p:spPr>
      </p:pic>
      <p:pic>
        <p:nvPicPr>
          <p:cNvPr id="202" name="bg object 202"/>
          <p:cNvPicPr/>
          <p:nvPr/>
        </p:nvPicPr>
        <p:blipFill>
          <a:blip r:embed="rId5" cstate="print"/>
          <a:stretch>
            <a:fillRect/>
          </a:stretch>
        </p:blipFill>
        <p:spPr>
          <a:xfrm>
            <a:off x="3156473" y="5753529"/>
            <a:ext cx="85623" cy="85623"/>
          </a:xfrm>
          <a:prstGeom prst="rect">
            <a:avLst/>
          </a:prstGeom>
        </p:spPr>
      </p:pic>
      <p:pic>
        <p:nvPicPr>
          <p:cNvPr id="203" name="bg object 203"/>
          <p:cNvPicPr/>
          <p:nvPr/>
        </p:nvPicPr>
        <p:blipFill>
          <a:blip r:embed="rId5" cstate="print"/>
          <a:stretch>
            <a:fillRect/>
          </a:stretch>
        </p:blipFill>
        <p:spPr>
          <a:xfrm>
            <a:off x="2816946" y="6196305"/>
            <a:ext cx="85623" cy="85623"/>
          </a:xfrm>
          <a:prstGeom prst="rect">
            <a:avLst/>
          </a:prstGeom>
        </p:spPr>
      </p:pic>
      <p:pic>
        <p:nvPicPr>
          <p:cNvPr id="204" name="bg object 204"/>
          <p:cNvPicPr/>
          <p:nvPr/>
        </p:nvPicPr>
        <p:blipFill>
          <a:blip r:embed="rId5" cstate="print"/>
          <a:stretch>
            <a:fillRect/>
          </a:stretch>
        </p:blipFill>
        <p:spPr>
          <a:xfrm>
            <a:off x="2816946" y="5839172"/>
            <a:ext cx="85623" cy="85623"/>
          </a:xfrm>
          <a:prstGeom prst="rect">
            <a:avLst/>
          </a:prstGeom>
        </p:spPr>
      </p:pic>
      <p:pic>
        <p:nvPicPr>
          <p:cNvPr id="205" name="bg object 205"/>
          <p:cNvPicPr/>
          <p:nvPr/>
        </p:nvPicPr>
        <p:blipFill>
          <a:blip r:embed="rId5" cstate="print"/>
          <a:stretch>
            <a:fillRect/>
          </a:stretch>
        </p:blipFill>
        <p:spPr>
          <a:xfrm>
            <a:off x="3156473" y="5425112"/>
            <a:ext cx="85623" cy="85623"/>
          </a:xfrm>
          <a:prstGeom prst="rect">
            <a:avLst/>
          </a:prstGeom>
        </p:spPr>
      </p:pic>
      <p:pic>
        <p:nvPicPr>
          <p:cNvPr id="206" name="bg object 206"/>
          <p:cNvPicPr/>
          <p:nvPr/>
        </p:nvPicPr>
        <p:blipFill>
          <a:blip r:embed="rId5" cstate="print"/>
          <a:stretch>
            <a:fillRect/>
          </a:stretch>
        </p:blipFill>
        <p:spPr>
          <a:xfrm>
            <a:off x="4006512" y="4882284"/>
            <a:ext cx="85623" cy="85623"/>
          </a:xfrm>
          <a:prstGeom prst="rect">
            <a:avLst/>
          </a:prstGeom>
        </p:spPr>
      </p:pic>
      <p:pic>
        <p:nvPicPr>
          <p:cNvPr id="207" name="bg object 207"/>
          <p:cNvPicPr/>
          <p:nvPr/>
        </p:nvPicPr>
        <p:blipFill>
          <a:blip r:embed="rId6" cstate="print"/>
          <a:stretch>
            <a:fillRect/>
          </a:stretch>
        </p:blipFill>
        <p:spPr>
          <a:xfrm>
            <a:off x="2243623" y="5541248"/>
            <a:ext cx="85623" cy="85623"/>
          </a:xfrm>
          <a:prstGeom prst="rect">
            <a:avLst/>
          </a:prstGeom>
        </p:spPr>
      </p:pic>
      <p:pic>
        <p:nvPicPr>
          <p:cNvPr id="208" name="bg object 208"/>
          <p:cNvPicPr/>
          <p:nvPr/>
        </p:nvPicPr>
        <p:blipFill>
          <a:blip r:embed="rId5" cstate="print"/>
          <a:stretch>
            <a:fillRect/>
          </a:stretch>
        </p:blipFill>
        <p:spPr>
          <a:xfrm>
            <a:off x="2859766" y="4984973"/>
            <a:ext cx="85623" cy="85623"/>
          </a:xfrm>
          <a:prstGeom prst="rect">
            <a:avLst/>
          </a:prstGeom>
        </p:spPr>
      </p:pic>
      <p:pic>
        <p:nvPicPr>
          <p:cNvPr id="209" name="bg object 209"/>
          <p:cNvPicPr/>
          <p:nvPr/>
        </p:nvPicPr>
        <p:blipFill>
          <a:blip r:embed="rId5" cstate="print"/>
          <a:stretch>
            <a:fillRect/>
          </a:stretch>
        </p:blipFill>
        <p:spPr>
          <a:xfrm>
            <a:off x="2095168" y="5152403"/>
            <a:ext cx="85623" cy="85623"/>
          </a:xfrm>
          <a:prstGeom prst="rect">
            <a:avLst/>
          </a:prstGeom>
        </p:spPr>
      </p:pic>
      <p:pic>
        <p:nvPicPr>
          <p:cNvPr id="210" name="bg object 210"/>
          <p:cNvPicPr/>
          <p:nvPr/>
        </p:nvPicPr>
        <p:blipFill>
          <a:blip r:embed="rId5" cstate="print"/>
          <a:stretch>
            <a:fillRect/>
          </a:stretch>
        </p:blipFill>
        <p:spPr>
          <a:xfrm>
            <a:off x="1861273" y="5373615"/>
            <a:ext cx="85623" cy="85623"/>
          </a:xfrm>
          <a:prstGeom prst="rect">
            <a:avLst/>
          </a:prstGeom>
        </p:spPr>
      </p:pic>
      <p:pic>
        <p:nvPicPr>
          <p:cNvPr id="211" name="bg object 211"/>
          <p:cNvPicPr/>
          <p:nvPr/>
        </p:nvPicPr>
        <p:blipFill>
          <a:blip r:embed="rId5" cstate="print"/>
          <a:stretch>
            <a:fillRect/>
          </a:stretch>
        </p:blipFill>
        <p:spPr>
          <a:xfrm>
            <a:off x="2095168" y="5753529"/>
            <a:ext cx="85623" cy="85623"/>
          </a:xfrm>
          <a:prstGeom prst="rect">
            <a:avLst/>
          </a:prstGeom>
        </p:spPr>
      </p:pic>
      <p:pic>
        <p:nvPicPr>
          <p:cNvPr id="212" name="bg object 212"/>
          <p:cNvPicPr/>
          <p:nvPr/>
        </p:nvPicPr>
        <p:blipFill>
          <a:blip r:embed="rId5" cstate="print"/>
          <a:stretch>
            <a:fillRect/>
          </a:stretch>
        </p:blipFill>
        <p:spPr>
          <a:xfrm>
            <a:off x="2418411" y="5839172"/>
            <a:ext cx="85623" cy="85623"/>
          </a:xfrm>
          <a:prstGeom prst="rect">
            <a:avLst/>
          </a:prstGeom>
        </p:spPr>
      </p:pic>
      <p:sp>
        <p:nvSpPr>
          <p:cNvPr id="213" name="bg object 213"/>
          <p:cNvSpPr/>
          <p:nvPr/>
        </p:nvSpPr>
        <p:spPr>
          <a:xfrm>
            <a:off x="0" y="1249125"/>
            <a:ext cx="5120005" cy="5180330"/>
          </a:xfrm>
          <a:custGeom>
            <a:avLst/>
            <a:gdLst/>
            <a:ahLst/>
            <a:cxnLst/>
            <a:rect l="l" t="t" r="r" b="b"/>
            <a:pathLst>
              <a:path w="5120005" h="5180330">
                <a:moveTo>
                  <a:pt x="0" y="3670129"/>
                </a:moveTo>
                <a:lnTo>
                  <a:pt x="0" y="5180249"/>
                </a:lnTo>
                <a:lnTo>
                  <a:pt x="5119808" y="5180249"/>
                </a:lnTo>
                <a:lnTo>
                  <a:pt x="1324558" y="4295508"/>
                </a:lnTo>
                <a:lnTo>
                  <a:pt x="0" y="3670129"/>
                </a:lnTo>
                <a:close/>
              </a:path>
              <a:path w="5120005" h="5180330">
                <a:moveTo>
                  <a:pt x="0" y="0"/>
                </a:moveTo>
                <a:lnTo>
                  <a:pt x="0" y="2501772"/>
                </a:lnTo>
                <a:lnTo>
                  <a:pt x="15444" y="2453400"/>
                </a:lnTo>
                <a:lnTo>
                  <a:pt x="2041296" y="679379"/>
                </a:lnTo>
                <a:lnTo>
                  <a:pt x="1983549" y="607281"/>
                </a:lnTo>
                <a:lnTo>
                  <a:pt x="502852" y="6899"/>
                </a:lnTo>
                <a:lnTo>
                  <a:pt x="0" y="0"/>
                </a:lnTo>
                <a:close/>
              </a:path>
            </a:pathLst>
          </a:custGeom>
          <a:solidFill>
            <a:srgbClr val="1526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7725841" y="1107129"/>
            <a:ext cx="2725420" cy="433069"/>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a:xfrm>
            <a:off x="571500" y="1479486"/>
            <a:ext cx="10287000" cy="424548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886200" y="5982271"/>
            <a:ext cx="3657600" cy="32162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1500" y="5982271"/>
            <a:ext cx="2628900" cy="32162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a:xfrm>
            <a:off x="8229600" y="5982271"/>
            <a:ext cx="2628900" cy="32162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image" Target="../media/image10.png"/><Relationship Id="rId7" Type="http://schemas.openxmlformats.org/officeDocument/2006/relationships/hyperlink" Target="https://kemptonsteam.org/"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5.xml"/><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microsoft.com/office/2017/04/relationships/track" Target="../media/track1.vtt"/><Relationship Id="rId5" Type="http://schemas.openxmlformats.org/officeDocument/2006/relationships/image" Target="../media/image12.png"/><Relationship Id="rId4" Type="http://schemas.openxmlformats.org/officeDocument/2006/relationships/notesSlide" Target="../notesSlides/notesSlide3.xml"/><Relationship Id="rId9"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slideLayout" Target="../slideLayouts/slideLayout5.xml"/><Relationship Id="rId7" Type="http://schemas.openxmlformats.org/officeDocument/2006/relationships/image" Target="../media/image20.png"/><Relationship Id="rId2" Type="http://schemas.openxmlformats.org/officeDocument/2006/relationships/video" Target="../media/media2.mp4"/><Relationship Id="rId1" Type="http://schemas.microsoft.com/office/2007/relationships/media" Target="../media/media2.mp4"/><Relationship Id="rId6" Type="http://schemas.microsoft.com/office/2017/04/relationships/track" Target="../media/track2.vtt"/><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5.svg"/><Relationship Id="rId7" Type="http://schemas.openxmlformats.org/officeDocument/2006/relationships/image" Target="../media/image28.sv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36.png"/><Relationship Id="rId7" Type="http://schemas.openxmlformats.org/officeDocument/2006/relationships/image" Target="../media/image39.gif"/><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38.png"/><Relationship Id="rId4" Type="http://schemas.openxmlformats.org/officeDocument/2006/relationships/image" Target="../media/image37.sv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2.sv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38.png"/><Relationship Id="rId7" Type="http://schemas.openxmlformats.org/officeDocument/2006/relationships/image" Target="../media/image45.sv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36.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48.gif"/><Relationship Id="rId5" Type="http://schemas.openxmlformats.org/officeDocument/2006/relationships/image" Target="../media/image47.gif"/><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1.sv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50.png"/><Relationship Id="rId5" Type="http://schemas.microsoft.com/office/2017/06/relationships/model3d" Target="../media/model3d1.glb"/><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10.png"/><Relationship Id="rId7" Type="http://schemas.openxmlformats.org/officeDocument/2006/relationships/image" Target="../media/image53.sv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5.svg"/><Relationship Id="rId5" Type="http://schemas.openxmlformats.org/officeDocument/2006/relationships/image" Target="../media/image42.svg"/><Relationship Id="rId4" Type="http://schemas.openxmlformats.org/officeDocument/2006/relationships/image" Target="../media/image52.svg"/><Relationship Id="rId9" Type="http://schemas.openxmlformats.org/officeDocument/2006/relationships/image" Target="../media/image55.sv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60.gif"/><Relationship Id="rId4" Type="http://schemas.openxmlformats.org/officeDocument/2006/relationships/image" Target="../media/image5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7D94B-88F5-1F7E-1780-6604889D32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5" name="Rectangle 4">
            <a:extLst>
              <a:ext uri="{FF2B5EF4-FFF2-40B4-BE49-F238E27FC236}">
                <a16:creationId xmlns:a16="http://schemas.microsoft.com/office/drawing/2014/main" id="{9ADC30B4-6170-6170-7492-15DB91670E1C}"/>
              </a:ext>
              <a:ext uri="{C183D7F6-B498-43B3-948B-1728B52AA6E4}">
                <adec:decorative xmlns:adec="http://schemas.microsoft.com/office/drawing/2017/decorative" val="1"/>
              </a:ext>
            </a:extLst>
          </p:cNvPr>
          <p:cNvSpPr/>
          <p:nvPr/>
        </p:nvSpPr>
        <p:spPr>
          <a:xfrm>
            <a:off x="0" y="0"/>
            <a:ext cx="105156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Kempton Steam Museum">
            <a:extLst>
              <a:ext uri="{FF2B5EF4-FFF2-40B4-BE49-F238E27FC236}">
                <a16:creationId xmlns:a16="http://schemas.microsoft.com/office/drawing/2014/main" id="{47806136-5199-EDC4-7D11-D815B6DF6A45}"/>
              </a:ext>
            </a:extLst>
          </p:cNvPr>
          <p:cNvPicPr>
            <a:picLocks noChangeAspect="1"/>
          </p:cNvPicPr>
          <p:nvPr/>
        </p:nvPicPr>
        <p:blipFill>
          <a:blip r:embed="rId4"/>
          <a:stretch>
            <a:fillRect/>
          </a:stretch>
        </p:blipFill>
        <p:spPr>
          <a:xfrm>
            <a:off x="1219200" y="800100"/>
            <a:ext cx="4507606" cy="3200400"/>
          </a:xfrm>
          <a:prstGeom prst="rect">
            <a:avLst/>
          </a:prstGeom>
        </p:spPr>
      </p:pic>
      <p:pic>
        <p:nvPicPr>
          <p:cNvPr id="9" name="Picture 8">
            <a:extLst>
              <a:ext uri="{FF2B5EF4-FFF2-40B4-BE49-F238E27FC236}">
                <a16:creationId xmlns:a16="http://schemas.microsoft.com/office/drawing/2014/main" id="{443F42AD-E1CF-2BD2-B891-765DD062569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13" name="Title 12">
            <a:extLst>
              <a:ext uri="{FF2B5EF4-FFF2-40B4-BE49-F238E27FC236}">
                <a16:creationId xmlns:a16="http://schemas.microsoft.com/office/drawing/2014/main" id="{82DF5789-C44A-1F90-A2F9-811F4AF1127A}"/>
              </a:ext>
            </a:extLst>
          </p:cNvPr>
          <p:cNvSpPr txBox="1">
            <a:spLocks noGrp="1"/>
          </p:cNvSpPr>
          <p:nvPr>
            <p:ph type="title" idx="4294967295"/>
          </p:nvPr>
        </p:nvSpPr>
        <p:spPr>
          <a:xfrm>
            <a:off x="990600" y="4888154"/>
            <a:ext cx="1531620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7200" b="0" i="0" u="none" strike="noStrike" kern="0" cap="none" spc="0" normalizeH="0" baseline="0" noProof="0" dirty="0">
                <a:ln>
                  <a:noFill/>
                </a:ln>
                <a:solidFill>
                  <a:srgbClr val="0B6486"/>
                </a:solidFill>
                <a:effectLst/>
                <a:uLnTx/>
                <a:uFillTx/>
                <a:latin typeface="Lexend Medium" pitchFamily="2" charset="77"/>
                <a:ea typeface="Times New Roman" panose="02020603050405020304" pitchFamily="18" charset="0"/>
              </a:rPr>
              <a:t>Puff, Push, Power!</a:t>
            </a:r>
            <a:endParaRPr kumimoji="0" lang="en-US" sz="7200" b="0" i="0" u="none" strike="noStrike" kern="0" cap="none" spc="0" normalizeH="0" baseline="0" noProof="0" dirty="0">
              <a:ln>
                <a:noFill/>
              </a:ln>
              <a:solidFill>
                <a:srgbClr val="0B6486"/>
              </a:solidFill>
              <a:effectLst/>
              <a:uLnTx/>
              <a:uFillTx/>
              <a:latin typeface="Lexend Medium" pitchFamily="2" charset="77"/>
            </a:endParaRPr>
          </a:p>
        </p:txBody>
      </p:sp>
      <p:sp>
        <p:nvSpPr>
          <p:cNvPr id="2" name="Oval 1">
            <a:extLst>
              <a:ext uri="{FF2B5EF4-FFF2-40B4-BE49-F238E27FC236}">
                <a16:creationId xmlns:a16="http://schemas.microsoft.com/office/drawing/2014/main" id="{5E08E14B-A42A-E3BE-2253-98B0A2EA0463}"/>
              </a:ext>
            </a:extLst>
          </p:cNvPr>
          <p:cNvSpPr/>
          <p:nvPr/>
        </p:nvSpPr>
        <p:spPr>
          <a:xfrm rot="21255633">
            <a:off x="1089419" y="7299940"/>
            <a:ext cx="2178320" cy="2178320"/>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400" b="1" dirty="0">
                <a:solidFill>
                  <a:schemeClr val="lt1"/>
                </a:solidFill>
                <a:latin typeface="Lexend Light" pitchFamily="2" charset="77"/>
              </a:rPr>
              <a:t>KS1</a:t>
            </a:r>
          </a:p>
        </p:txBody>
      </p:sp>
      <p:pic>
        <p:nvPicPr>
          <p:cNvPr id="7" name="Picture 6" descr="Prescott the Engineer Apprentice - Grey elephant wearing a blue hat and blue jacket holding a spanner.&#10;">
            <a:extLst>
              <a:ext uri="{FF2B5EF4-FFF2-40B4-BE49-F238E27FC236}">
                <a16:creationId xmlns:a16="http://schemas.microsoft.com/office/drawing/2014/main" id="{27AE2166-485C-F2ED-7B94-11DCBC30980B}"/>
              </a:ext>
            </a:extLst>
          </p:cNvPr>
          <p:cNvPicPr>
            <a:picLocks noChangeAspect="1"/>
          </p:cNvPicPr>
          <p:nvPr/>
        </p:nvPicPr>
        <p:blipFill>
          <a:blip r:embed="rId6" cstate="print">
            <a:extLst>
              <a:ext uri="{28A0092B-C50C-407E-A947-70E740481C1C}">
                <a14:useLocalDpi xmlns:a14="http://schemas.microsoft.com/office/drawing/2010/main"/>
              </a:ext>
            </a:extLst>
          </a:blip>
          <a:srcRect b="21184"/>
          <a:stretch>
            <a:fillRect/>
          </a:stretch>
        </p:blipFill>
        <p:spPr>
          <a:xfrm>
            <a:off x="8001000" y="800100"/>
            <a:ext cx="10846788" cy="9525000"/>
          </a:xfrm>
          <a:prstGeom prst="rect">
            <a:avLst/>
          </a:prstGeom>
        </p:spPr>
      </p:pic>
      <p:sp>
        <p:nvSpPr>
          <p:cNvPr id="8" name="TextBox 7">
            <a:extLst>
              <a:ext uri="{FF2B5EF4-FFF2-40B4-BE49-F238E27FC236}">
                <a16:creationId xmlns:a16="http://schemas.microsoft.com/office/drawing/2014/main" id="{50181861-2A57-8DD8-7943-BE736878D313}"/>
              </a:ext>
            </a:extLst>
          </p:cNvPr>
          <p:cNvSpPr txBox="1">
            <a:spLocks noGrp="1" noRot="1" noMove="1" noResize="1" noEditPoints="1" noAdjustHandles="1" noChangeArrowheads="1" noChangeShapeType="1"/>
          </p:cNvSpPr>
          <p:nvPr/>
        </p:nvSpPr>
        <p:spPr>
          <a:xfrm>
            <a:off x="6858000" y="125441"/>
            <a:ext cx="11201400" cy="523220"/>
          </a:xfrm>
          <a:prstGeom prst="rect">
            <a:avLst/>
          </a:prstGeom>
          <a:noFill/>
        </p:spPr>
        <p:txBody>
          <a:bodyPr wrap="square">
            <a:spAutoFit/>
          </a:bodyPr>
          <a:lstStyle/>
          <a:p>
            <a:pPr algn="r">
              <a:buNone/>
            </a:pPr>
            <a:r>
              <a:rPr lang="en-GB" sz="1400" dirty="0">
                <a:solidFill>
                  <a:schemeClr val="bg1"/>
                </a:solidFill>
                <a:effectLst/>
                <a:latin typeface="Lexend Light" pitchFamily="2" charset="77"/>
              </a:rPr>
              <a:t>Clean Water for Life Resources © 2026 </a:t>
            </a:r>
            <a:br>
              <a:rPr lang="en-GB" sz="1400" dirty="0">
                <a:solidFill>
                  <a:schemeClr val="bg1"/>
                </a:solidFill>
                <a:effectLst/>
                <a:latin typeface="Lexend Light" pitchFamily="2" charset="77"/>
              </a:rPr>
            </a:br>
            <a:r>
              <a:rPr lang="en-GB" sz="1400" dirty="0">
                <a:solidFill>
                  <a:schemeClr val="bg1"/>
                </a:solidFill>
                <a:effectLst/>
                <a:latin typeface="Lexend Light" pitchFamily="2" charset="77"/>
              </a:rPr>
              <a:t>by </a:t>
            </a:r>
            <a:r>
              <a:rPr lang="en-GB" sz="1400" dirty="0">
                <a:solidFill>
                  <a:schemeClr val="bg1"/>
                </a:solidFill>
                <a:effectLst/>
                <a:latin typeface="Lexend Light" pitchFamily="2" charset="77"/>
                <a:hlinkClick r:id="rId7">
                  <a:extLst>
                    <a:ext uri="{A12FA001-AC4F-418D-AE19-62706E023703}">
                      <ahyp:hlinkClr xmlns:ahyp="http://schemas.microsoft.com/office/drawing/2018/hyperlinkcolor" val="tx"/>
                    </a:ext>
                  </a:extLst>
                </a:hlinkClick>
              </a:rPr>
              <a:t>Kempton Steam Museum</a:t>
            </a:r>
            <a:r>
              <a:rPr lang="en-GB" sz="1400" dirty="0">
                <a:solidFill>
                  <a:schemeClr val="bg1"/>
                </a:solidFill>
                <a:effectLst/>
                <a:latin typeface="Lexend Light" pitchFamily="2" charset="77"/>
              </a:rPr>
              <a:t> are licensed under </a:t>
            </a:r>
            <a:r>
              <a:rPr lang="en-GB" sz="1400" dirty="0">
                <a:solidFill>
                  <a:schemeClr val="bg1"/>
                </a:solidFill>
                <a:effectLst/>
                <a:latin typeface="Lexend Light" pitchFamily="2" charset="77"/>
                <a:hlinkClick r:id="rId8">
                  <a:extLst>
                    <a:ext uri="{A12FA001-AC4F-418D-AE19-62706E023703}">
                      <ahyp:hlinkClr xmlns:ahyp="http://schemas.microsoft.com/office/drawing/2018/hyperlinkcolor" val="tx"/>
                    </a:ext>
                  </a:extLst>
                </a:hlinkClick>
              </a:rPr>
              <a:t>CC BY 4.0</a:t>
            </a:r>
            <a:endParaRPr lang="en-GB" sz="1400" dirty="0">
              <a:solidFill>
                <a:schemeClr val="bg1"/>
              </a:solidFill>
              <a:effectLst/>
              <a:latin typeface="Lexend Light" pitchFamily="2" charset="77"/>
            </a:endParaRPr>
          </a:p>
        </p:txBody>
      </p:sp>
    </p:spTree>
    <p:extLst>
      <p:ext uri="{BB962C8B-B14F-4D97-AF65-F5344CB8AC3E}">
        <p14:creationId xmlns:p14="http://schemas.microsoft.com/office/powerpoint/2010/main" val="324980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57486-E987-221E-D019-D5308F2680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EE310E-DB17-4CAB-0DAA-A6C7F6775BF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7" name="Picture 6" descr="The triple-expansion steam engine at Kempton Steam Museum – A huge green machine!">
            <a:extLst>
              <a:ext uri="{FF2B5EF4-FFF2-40B4-BE49-F238E27FC236}">
                <a16:creationId xmlns:a16="http://schemas.microsoft.com/office/drawing/2014/main" id="{07FC4B48-9A7C-6900-9FF5-972F340AB9D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9975947" y="0"/>
            <a:ext cx="8312053" cy="10264942"/>
          </a:xfrm>
          <a:prstGeom prst="rect">
            <a:avLst/>
          </a:prstGeom>
        </p:spPr>
      </p:pic>
      <p:pic>
        <p:nvPicPr>
          <p:cNvPr id="10" name="Picture 9">
            <a:extLst>
              <a:ext uri="{FF2B5EF4-FFF2-40B4-BE49-F238E27FC236}">
                <a16:creationId xmlns:a16="http://schemas.microsoft.com/office/drawing/2014/main" id="{ACF324CF-1495-88BB-3522-3C29D135C9FF}"/>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0" y="-1"/>
            <a:ext cx="10541620" cy="10264942"/>
          </a:xfrm>
          <a:prstGeom prst="rect">
            <a:avLst/>
          </a:prstGeom>
        </p:spPr>
      </p:pic>
      <p:sp>
        <p:nvSpPr>
          <p:cNvPr id="6" name="Oval Callout 5">
            <a:extLst>
              <a:ext uri="{FF2B5EF4-FFF2-40B4-BE49-F238E27FC236}">
                <a16:creationId xmlns:a16="http://schemas.microsoft.com/office/drawing/2014/main" id="{7BE79B0B-CD49-C94A-1EBC-0DC26230B232}"/>
              </a:ext>
            </a:extLst>
          </p:cNvPr>
          <p:cNvSpPr/>
          <p:nvPr/>
        </p:nvSpPr>
        <p:spPr>
          <a:xfrm rot="331860">
            <a:off x="5673058" y="446930"/>
            <a:ext cx="5545894" cy="4655653"/>
          </a:xfrm>
          <a:prstGeom prst="wedgeEllipseCallou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latin typeface="Lexend Light" pitchFamily="2" charset="77"/>
              </a:rPr>
              <a:t>Engines are amazing machines that make things move! </a:t>
            </a:r>
          </a:p>
        </p:txBody>
      </p:sp>
      <p:pic>
        <p:nvPicPr>
          <p:cNvPr id="12" name="Picture 11" descr="Prescott the Apprentice Engineer. A grey elephant character">
            <a:extLst>
              <a:ext uri="{FF2B5EF4-FFF2-40B4-BE49-F238E27FC236}">
                <a16:creationId xmlns:a16="http://schemas.microsoft.com/office/drawing/2014/main" id="{2E3ADA15-3EC8-AA11-EE67-07F961DA7F2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403360" y="1485900"/>
            <a:ext cx="7086600" cy="10459549"/>
          </a:xfrm>
          <a:prstGeom prst="rect">
            <a:avLst/>
          </a:prstGeom>
        </p:spPr>
      </p:pic>
      <p:sp>
        <p:nvSpPr>
          <p:cNvPr id="2" name="Title 1">
            <a:extLst>
              <a:ext uri="{FF2B5EF4-FFF2-40B4-BE49-F238E27FC236}">
                <a16:creationId xmlns:a16="http://schemas.microsoft.com/office/drawing/2014/main" id="{9C178406-AE79-F191-11F1-943EB2ADF0A1}"/>
              </a:ext>
            </a:extLst>
          </p:cNvPr>
          <p:cNvSpPr txBox="1">
            <a:spLocks noGrp="1"/>
          </p:cNvSpPr>
          <p:nvPr>
            <p:ph type="title" idx="4294967295"/>
          </p:nvPr>
        </p:nvSpPr>
        <p:spPr>
          <a:xfrm>
            <a:off x="823932" y="647700"/>
            <a:ext cx="39766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Engines</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spTree>
    <p:extLst>
      <p:ext uri="{BB962C8B-B14F-4D97-AF65-F5344CB8AC3E}">
        <p14:creationId xmlns:p14="http://schemas.microsoft.com/office/powerpoint/2010/main" val="392125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C6023-20EC-37E1-1C7A-11103F76E95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E6796C3-76CE-046B-0789-3DA5C8D4D3B2}"/>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EA91F4A-986D-6A10-4402-37979832986A}"/>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0" y="2622052"/>
            <a:ext cx="18292764" cy="7703048"/>
          </a:xfrm>
          <a:prstGeom prst="rect">
            <a:avLst/>
          </a:prstGeom>
        </p:spPr>
      </p:pic>
      <p:pic>
        <p:nvPicPr>
          <p:cNvPr id="2" name="AQMxWoqp3pvbdOYgGtttgDWSppwWqdlofOiSKuFTxxOboAV2uHU7gK87JKKNG2b2GatfUqrLZO15Xbd6vlLS_emd.mp4" descr="The piston rod of the triple-expansion steam engine.">
            <a:hlinkClick r:id="" action="ppaction://media"/>
            <a:extLst>
              <a:ext uri="{FF2B5EF4-FFF2-40B4-BE49-F238E27FC236}">
                <a16:creationId xmlns:a16="http://schemas.microsoft.com/office/drawing/2014/main" id="{8318D692-25B0-6ED5-2B4F-02BA8B2DC2A8}"/>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D4D4992E-C428-6843-883E-A9E174833819}" label="" lang="en" r:embed="rId6"/>
                        </p173:trackLst>
                      </p173:tracksInfo>
                    </p:ext>
                  </p14:extLst>
                </p14:media>
              </p:ext>
            </p:extLst>
          </p:nvPr>
        </p:nvPicPr>
        <p:blipFill>
          <a:blip r:embed="rId7"/>
          <a:stretch>
            <a:fillRect/>
          </a:stretch>
        </p:blipFill>
        <p:spPr>
          <a:xfrm>
            <a:off x="10439400" y="0"/>
            <a:ext cx="5786437" cy="10287000"/>
          </a:xfrm>
          <a:prstGeom prst="rect">
            <a:avLst/>
          </a:prstGeom>
        </p:spPr>
      </p:pic>
      <p:sp>
        <p:nvSpPr>
          <p:cNvPr id="7" name="Oval 6">
            <a:extLst>
              <a:ext uri="{FF2B5EF4-FFF2-40B4-BE49-F238E27FC236}">
                <a16:creationId xmlns:a16="http://schemas.microsoft.com/office/drawing/2014/main" id="{7DBD8B0E-4E25-109E-509C-1B0FB252211E}"/>
              </a:ext>
            </a:extLst>
          </p:cNvPr>
          <p:cNvSpPr/>
          <p:nvPr/>
        </p:nvSpPr>
        <p:spPr>
          <a:xfrm rot="232218">
            <a:off x="6494785" y="5052577"/>
            <a:ext cx="4222103" cy="4222103"/>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chemeClr val="tx1"/>
              </a:solidFill>
              <a:latin typeface="Lexend Light" pitchFamily="2" charset="77"/>
            </a:endParaRPr>
          </a:p>
          <a:p>
            <a:pPr algn="ctr"/>
            <a:r>
              <a:rPr lang="en-GB" sz="4000" dirty="0">
                <a:solidFill>
                  <a:schemeClr val="bg1"/>
                </a:solidFill>
                <a:latin typeface="Lexend Light" pitchFamily="2" charset="77"/>
              </a:rPr>
              <a:t>What helps to make you move?</a:t>
            </a:r>
            <a:endParaRPr lang="en-US" dirty="0">
              <a:solidFill>
                <a:schemeClr val="bg1"/>
              </a:solidFill>
            </a:endParaRPr>
          </a:p>
        </p:txBody>
      </p:sp>
      <p:pic>
        <p:nvPicPr>
          <p:cNvPr id="13" name="Picture 12">
            <a:extLst>
              <a:ext uri="{FF2B5EF4-FFF2-40B4-BE49-F238E27FC236}">
                <a16:creationId xmlns:a16="http://schemas.microsoft.com/office/drawing/2014/main" id="{D76062A9-E0FA-7EB2-3A51-6F74708ECB9F}"/>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a:ext>
            </a:extLst>
          </a:blip>
          <a:srcRect r="25635"/>
          <a:stretch>
            <a:fillRect/>
          </a:stretch>
        </p:blipFill>
        <p:spPr>
          <a:xfrm flipH="1">
            <a:off x="-32657" y="3844237"/>
            <a:ext cx="5779919" cy="5271301"/>
          </a:xfrm>
          <a:prstGeom prst="rect">
            <a:avLst/>
          </a:prstGeom>
        </p:spPr>
      </p:pic>
      <p:sp>
        <p:nvSpPr>
          <p:cNvPr id="14" name="Oval Callout 13">
            <a:extLst>
              <a:ext uri="{FF2B5EF4-FFF2-40B4-BE49-F238E27FC236}">
                <a16:creationId xmlns:a16="http://schemas.microsoft.com/office/drawing/2014/main" id="{C882E1E5-CDF0-18F0-A740-865CC31CEB81}"/>
              </a:ext>
            </a:extLst>
          </p:cNvPr>
          <p:cNvSpPr/>
          <p:nvPr/>
        </p:nvSpPr>
        <p:spPr>
          <a:xfrm rot="205771">
            <a:off x="2607743" y="1901578"/>
            <a:ext cx="5632130" cy="4528787"/>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rgbClr val="478438"/>
                </a:solidFill>
                <a:latin typeface="Lexend Light" pitchFamily="2" charset="77"/>
              </a:rPr>
              <a:t>Engines use energy to </a:t>
            </a:r>
            <a:r>
              <a:rPr lang="en-GB" sz="4000" b="1" dirty="0">
                <a:solidFill>
                  <a:srgbClr val="478438"/>
                </a:solidFill>
                <a:latin typeface="Lexend Light" pitchFamily="2" charset="77"/>
              </a:rPr>
              <a:t>push</a:t>
            </a:r>
            <a:r>
              <a:rPr lang="en-GB" sz="4000" dirty="0">
                <a:solidFill>
                  <a:srgbClr val="478438"/>
                </a:solidFill>
                <a:latin typeface="Lexend Light" pitchFamily="2" charset="77"/>
              </a:rPr>
              <a:t>, </a:t>
            </a:r>
            <a:r>
              <a:rPr lang="en-GB" sz="4000" b="1" dirty="0">
                <a:solidFill>
                  <a:srgbClr val="478438"/>
                </a:solidFill>
                <a:latin typeface="Lexend Light" pitchFamily="2" charset="77"/>
              </a:rPr>
              <a:t>pull</a:t>
            </a:r>
            <a:r>
              <a:rPr lang="en-GB" sz="4000" dirty="0">
                <a:solidFill>
                  <a:srgbClr val="478438"/>
                </a:solidFill>
                <a:latin typeface="Lexend Light" pitchFamily="2" charset="77"/>
              </a:rPr>
              <a:t>, or </a:t>
            </a:r>
            <a:r>
              <a:rPr lang="en-GB" sz="4000" b="1" dirty="0">
                <a:solidFill>
                  <a:srgbClr val="478438"/>
                </a:solidFill>
                <a:latin typeface="Lexend Light" pitchFamily="2" charset="77"/>
              </a:rPr>
              <a:t>spin</a:t>
            </a:r>
            <a:r>
              <a:rPr lang="en-GB" sz="4000" dirty="0">
                <a:solidFill>
                  <a:srgbClr val="478438"/>
                </a:solidFill>
                <a:latin typeface="Lexend Light" pitchFamily="2" charset="77"/>
              </a:rPr>
              <a:t> parts to create movement.</a:t>
            </a:r>
          </a:p>
        </p:txBody>
      </p:sp>
      <p:pic>
        <p:nvPicPr>
          <p:cNvPr id="3" name="Graphic 2" descr="Chat with solid fill">
            <a:extLst>
              <a:ext uri="{FF2B5EF4-FFF2-40B4-BE49-F238E27FC236}">
                <a16:creationId xmlns:a16="http://schemas.microsoft.com/office/drawing/2014/main" id="{BF6B84D1-4721-637B-BB44-732436C33C0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293010">
            <a:off x="7911770" y="5375563"/>
            <a:ext cx="1550160" cy="1550160"/>
          </a:xfrm>
          <a:prstGeom prst="rect">
            <a:avLst/>
          </a:prstGeom>
        </p:spPr>
      </p:pic>
      <p:sp>
        <p:nvSpPr>
          <p:cNvPr id="4" name="Title 1">
            <a:extLst>
              <a:ext uri="{FF2B5EF4-FFF2-40B4-BE49-F238E27FC236}">
                <a16:creationId xmlns:a16="http://schemas.microsoft.com/office/drawing/2014/main" id="{EA03B9EC-6C11-0EF8-CAA3-752296303792}"/>
              </a:ext>
            </a:extLst>
          </p:cNvPr>
          <p:cNvSpPr txBox="1">
            <a:spLocks noGrp="1"/>
          </p:cNvSpPr>
          <p:nvPr>
            <p:ph type="title" idx="4294967295"/>
          </p:nvPr>
        </p:nvSpPr>
        <p:spPr>
          <a:xfrm>
            <a:off x="8239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Push, pull, spin</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spTree>
    <p:extLst>
      <p:ext uri="{BB962C8B-B14F-4D97-AF65-F5344CB8AC3E}">
        <p14:creationId xmlns:p14="http://schemas.microsoft.com/office/powerpoint/2010/main" val="104393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5758">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D3A9A-B9FD-0A8D-D59C-3B253941FF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E546EF-E971-7704-B078-E13665E816A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60960"/>
            <a:ext cx="18288000" cy="10287000"/>
          </a:xfrm>
          <a:prstGeom prst="rect">
            <a:avLst/>
          </a:prstGeom>
        </p:spPr>
      </p:pic>
      <p:sp>
        <p:nvSpPr>
          <p:cNvPr id="2" name="Round Diagonal Corner of Rectangle 1">
            <a:extLst>
              <a:ext uri="{FF2B5EF4-FFF2-40B4-BE49-F238E27FC236}">
                <a16:creationId xmlns:a16="http://schemas.microsoft.com/office/drawing/2014/main" id="{FE285067-7540-E1F3-23C7-CE28E02D0914}"/>
              </a:ext>
              <a:ext uri="{C183D7F6-B498-43B3-948B-1728B52AA6E4}">
                <adec:decorative xmlns:adec="http://schemas.microsoft.com/office/drawing/2017/decorative" val="1"/>
              </a:ext>
            </a:extLst>
          </p:cNvPr>
          <p:cNvSpPr/>
          <p:nvPr/>
        </p:nvSpPr>
        <p:spPr>
          <a:xfrm>
            <a:off x="1295400" y="800100"/>
            <a:ext cx="14618130" cy="876300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25B711F-875A-7C9A-A5E8-6C0066A63842}"/>
              </a:ext>
            </a:extLst>
          </p:cNvPr>
          <p:cNvSpPr txBox="1"/>
          <p:nvPr/>
        </p:nvSpPr>
        <p:spPr>
          <a:xfrm>
            <a:off x="1853616" y="4649331"/>
            <a:ext cx="7976184" cy="2246769"/>
          </a:xfrm>
          <a:prstGeom prst="rect">
            <a:avLst/>
          </a:prstGeom>
          <a:noFill/>
        </p:spPr>
        <p:txBody>
          <a:bodyPr wrap="square" rtlCol="0">
            <a:spAutoFit/>
          </a:bodyPr>
          <a:lstStyle/>
          <a:p>
            <a:r>
              <a:rPr lang="en-GB" sz="4000" dirty="0">
                <a:solidFill>
                  <a:srgbClr val="0B6486"/>
                </a:solidFill>
                <a:latin typeface="Lexend Light" pitchFamily="2" charset="77"/>
              </a:rPr>
              <a:t>It’s </a:t>
            </a:r>
            <a:r>
              <a:rPr lang="en-GB" sz="4000" b="1" dirty="0">
                <a:solidFill>
                  <a:srgbClr val="0B6486"/>
                </a:solidFill>
                <a:latin typeface="Lexend Light" pitchFamily="2" charset="77"/>
              </a:rPr>
              <a:t>19 metres </a:t>
            </a:r>
            <a:r>
              <a:rPr lang="en-GB" sz="4000" dirty="0">
                <a:solidFill>
                  <a:srgbClr val="0B6486"/>
                </a:solidFill>
                <a:latin typeface="Lexend Light" pitchFamily="2" charset="77"/>
              </a:rPr>
              <a:t>tall.</a:t>
            </a:r>
          </a:p>
          <a:p>
            <a:endParaRPr lang="en-GB" sz="2000" dirty="0">
              <a:latin typeface="Lexend Light" pitchFamily="2" charset="77"/>
            </a:endParaRPr>
          </a:p>
          <a:p>
            <a:r>
              <a:rPr lang="en-GB" sz="4000" dirty="0">
                <a:latin typeface="Lexend Light" pitchFamily="2" charset="77"/>
              </a:rPr>
              <a:t>How many stacked up </a:t>
            </a:r>
            <a:br>
              <a:rPr lang="en-GB" sz="4000" dirty="0">
                <a:latin typeface="Lexend Light" pitchFamily="2" charset="77"/>
              </a:rPr>
            </a:br>
            <a:r>
              <a:rPr lang="en-GB" sz="4000" dirty="0">
                <a:latin typeface="Lexend Light" pitchFamily="2" charset="77"/>
              </a:rPr>
              <a:t>double-decker buses is that?</a:t>
            </a:r>
          </a:p>
        </p:txBody>
      </p:sp>
      <p:sp>
        <p:nvSpPr>
          <p:cNvPr id="6" name="Title 5">
            <a:extLst>
              <a:ext uri="{FF2B5EF4-FFF2-40B4-BE49-F238E27FC236}">
                <a16:creationId xmlns:a16="http://schemas.microsoft.com/office/drawing/2014/main" id="{8C661F41-9F6C-0E9A-08A5-6521D6BDA42D}"/>
              </a:ext>
            </a:extLst>
          </p:cNvPr>
          <p:cNvSpPr>
            <a:spLocks noGrp="1"/>
          </p:cNvSpPr>
          <p:nvPr>
            <p:ph type="title" idx="4294967295"/>
          </p:nvPr>
        </p:nvSpPr>
        <p:spPr>
          <a:xfrm>
            <a:off x="457200" y="1028700"/>
            <a:ext cx="9372600" cy="2719846"/>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The </a:t>
            </a:r>
            <a:r>
              <a:rPr kumimoji="0" lang="en-GB" sz="4000" u="none" strike="noStrike" kern="0" cap="none" spc="0" normalizeH="0" baseline="0" noProof="0" dirty="0">
                <a:ln>
                  <a:noFill/>
                </a:ln>
                <a:solidFill>
                  <a:schemeClr val="bg1"/>
                </a:solidFill>
                <a:effectLst/>
                <a:uLnTx/>
                <a:uFillTx/>
                <a:latin typeface="Lexend Medium" pitchFamily="2" charset="77"/>
                <a:cs typeface="+mn-cs"/>
              </a:rPr>
              <a:t>Sir William Prescott Engine</a:t>
            </a:r>
            <a:b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b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is the world’s largest </a:t>
            </a:r>
            <a:r>
              <a:rPr kumimoji="0" lang="en-GB" sz="4000" b="0" i="0" u="sng" strike="noStrike" kern="0" cap="none" spc="0" normalizeH="0" baseline="0" noProof="0" dirty="0">
                <a:ln>
                  <a:noFill/>
                </a:ln>
                <a:solidFill>
                  <a:schemeClr val="bg1"/>
                </a:solidFill>
                <a:effectLst/>
                <a:uLnTx/>
                <a:uFillTx/>
                <a:latin typeface="Lexend Light" pitchFamily="2" charset="77"/>
                <a:ea typeface="+mn-ea"/>
                <a:cs typeface="+mn-cs"/>
              </a:rPr>
              <a:t>working</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 </a:t>
            </a:r>
            <a:b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b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triple-expansion steam engine.</a:t>
            </a:r>
            <a:endParaRPr kumimoji="0" lang="en-US" sz="4000" b="0" i="0" u="none" strike="noStrike" kern="0" cap="none" spc="0" normalizeH="0" baseline="0" noProof="0" dirty="0">
              <a:ln>
                <a:noFill/>
              </a:ln>
              <a:solidFill>
                <a:schemeClr val="bg1"/>
              </a:solidFill>
              <a:effectLst/>
              <a:uLnTx/>
              <a:uFillTx/>
              <a:latin typeface="Lexend Light" pitchFamily="2" charset="77"/>
              <a:ea typeface="+mn-ea"/>
              <a:cs typeface="+mn-cs"/>
            </a:endParaRPr>
          </a:p>
        </p:txBody>
      </p:sp>
      <p:pic>
        <p:nvPicPr>
          <p:cNvPr id="10" name="AQPcHZ-jxiVE8KTd2kgE-Or5CEQjhM2w8lBtQ7SF5ex7DYldBKim1CyC2o-yB-IV1N05XzmMnBc0pQ_GJYXbFP22VfixckIFyS98lCk" descr="A video of the triple expansion engine in steam">
            <a:hlinkClick r:id="" action="ppaction://media"/>
            <a:extLst>
              <a:ext uri="{FF2B5EF4-FFF2-40B4-BE49-F238E27FC236}">
                <a16:creationId xmlns:a16="http://schemas.microsoft.com/office/drawing/2014/main" id="{1D4685F6-8D4B-2AA4-53B2-6E53DF1918C6}"/>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00E058E1-FAED-2143-9D0F-245637FF0ADD}" label="" lang="en" r:embed="rId6"/>
                        </p173:trackLst>
                      </p173:tracksInfo>
                    </p:ext>
                  </p14:extLst>
                </p14:media>
              </p:ext>
            </p:extLst>
          </p:nvPr>
        </p:nvPicPr>
        <p:blipFill>
          <a:blip r:embed="rId7"/>
          <a:srcRect t="5032" b="14789"/>
          <a:stretch>
            <a:fillRect/>
          </a:stretch>
        </p:blipFill>
        <p:spPr>
          <a:xfrm>
            <a:off x="10287000" y="0"/>
            <a:ext cx="7200900" cy="10264140"/>
          </a:xfrm>
          <a:prstGeom prst="rect">
            <a:avLst/>
          </a:prstGeom>
        </p:spPr>
      </p:pic>
      <p:sp>
        <p:nvSpPr>
          <p:cNvPr id="12" name="number1">
            <a:extLst>
              <a:ext uri="{FF2B5EF4-FFF2-40B4-BE49-F238E27FC236}">
                <a16:creationId xmlns:a16="http://schemas.microsoft.com/office/drawing/2014/main" id="{4D88311D-BB8D-8854-3CF3-3B1661112B24}"/>
              </a:ext>
            </a:extLst>
          </p:cNvPr>
          <p:cNvSpPr/>
          <p:nvPr/>
        </p:nvSpPr>
        <p:spPr>
          <a:xfrm>
            <a:off x="1917505" y="7586794"/>
            <a:ext cx="1337273" cy="1337273"/>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1</a:t>
            </a:r>
          </a:p>
        </p:txBody>
      </p:sp>
      <p:sp>
        <p:nvSpPr>
          <p:cNvPr id="13" name="number2">
            <a:extLst>
              <a:ext uri="{FF2B5EF4-FFF2-40B4-BE49-F238E27FC236}">
                <a16:creationId xmlns:a16="http://schemas.microsoft.com/office/drawing/2014/main" id="{87E690DD-D38E-1C9C-2A57-B336326CB033}"/>
              </a:ext>
            </a:extLst>
          </p:cNvPr>
          <p:cNvSpPr/>
          <p:nvPr/>
        </p:nvSpPr>
        <p:spPr>
          <a:xfrm>
            <a:off x="3810000" y="7586794"/>
            <a:ext cx="1337273" cy="1337273"/>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2</a:t>
            </a:r>
          </a:p>
        </p:txBody>
      </p:sp>
      <p:sp>
        <p:nvSpPr>
          <p:cNvPr id="14" name="number3">
            <a:extLst>
              <a:ext uri="{FF2B5EF4-FFF2-40B4-BE49-F238E27FC236}">
                <a16:creationId xmlns:a16="http://schemas.microsoft.com/office/drawing/2014/main" id="{92723C35-4239-77E6-D04C-5FC91660A4AD}"/>
              </a:ext>
            </a:extLst>
          </p:cNvPr>
          <p:cNvSpPr/>
          <p:nvPr/>
        </p:nvSpPr>
        <p:spPr>
          <a:xfrm>
            <a:off x="5719010" y="7550580"/>
            <a:ext cx="1337273" cy="1337273"/>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3</a:t>
            </a:r>
          </a:p>
        </p:txBody>
      </p:sp>
      <p:sp>
        <p:nvSpPr>
          <p:cNvPr id="15" name="number4">
            <a:extLst>
              <a:ext uri="{FF2B5EF4-FFF2-40B4-BE49-F238E27FC236}">
                <a16:creationId xmlns:a16="http://schemas.microsoft.com/office/drawing/2014/main" id="{265AB654-056B-FA9B-B30A-DE140B2E6747}"/>
              </a:ext>
            </a:extLst>
          </p:cNvPr>
          <p:cNvSpPr/>
          <p:nvPr/>
        </p:nvSpPr>
        <p:spPr>
          <a:xfrm>
            <a:off x="7628021" y="7505700"/>
            <a:ext cx="1337273" cy="1337273"/>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4</a:t>
            </a:r>
          </a:p>
        </p:txBody>
      </p:sp>
      <p:pic>
        <p:nvPicPr>
          <p:cNvPr id="17" name="cross3" descr="Badge Cross with solid fill">
            <a:extLst>
              <a:ext uri="{FF2B5EF4-FFF2-40B4-BE49-F238E27FC236}">
                <a16:creationId xmlns:a16="http://schemas.microsoft.com/office/drawing/2014/main" id="{4336E182-68AE-88B8-FE79-21B7A730295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87646" y="6976178"/>
            <a:ext cx="1059043" cy="1059043"/>
          </a:xfrm>
          <a:prstGeom prst="rect">
            <a:avLst/>
          </a:prstGeom>
        </p:spPr>
      </p:pic>
      <p:sp>
        <p:nvSpPr>
          <p:cNvPr id="21" name="tick1" descr="Tick">
            <a:extLst>
              <a:ext uri="{FF2B5EF4-FFF2-40B4-BE49-F238E27FC236}">
                <a16:creationId xmlns:a16="http://schemas.microsoft.com/office/drawing/2014/main" id="{8D534BDB-5860-0B55-8D2F-3B18C684FA8B}"/>
              </a:ext>
            </a:extLst>
          </p:cNvPr>
          <p:cNvSpPr/>
          <p:nvPr/>
        </p:nvSpPr>
        <p:spPr>
          <a:xfrm>
            <a:off x="8326281" y="7070790"/>
            <a:ext cx="776901" cy="776901"/>
          </a:xfrm>
          <a:custGeom>
            <a:avLst/>
            <a:gdLst>
              <a:gd name="csX0" fmla="*/ 273844 w 547687"/>
              <a:gd name="csY0" fmla="*/ 0 h 547687"/>
              <a:gd name="csX1" fmla="*/ 0 w 547687"/>
              <a:gd name="csY1" fmla="*/ 273844 h 547687"/>
              <a:gd name="csX2" fmla="*/ 273844 w 547687"/>
              <a:gd name="csY2" fmla="*/ 547688 h 547687"/>
              <a:gd name="csX3" fmla="*/ 547688 w 547687"/>
              <a:gd name="csY3" fmla="*/ 273844 h 547687"/>
              <a:gd name="csX4" fmla="*/ 273844 w 547687"/>
              <a:gd name="csY4" fmla="*/ 0 h 547687"/>
              <a:gd name="csX5" fmla="*/ 234910 w 547687"/>
              <a:gd name="csY5" fmla="*/ 385334 h 547687"/>
              <a:gd name="csX6" fmla="*/ 115574 w 547687"/>
              <a:gd name="csY6" fmla="*/ 265986 h 547687"/>
              <a:gd name="csX7" fmla="*/ 156127 w 547687"/>
              <a:gd name="csY7" fmla="*/ 225433 h 547687"/>
              <a:gd name="csX8" fmla="*/ 234910 w 547687"/>
              <a:gd name="csY8" fmla="*/ 304217 h 547687"/>
              <a:gd name="csX9" fmla="*/ 396264 w 547687"/>
              <a:gd name="csY9" fmla="*/ 142875 h 547687"/>
              <a:gd name="csX10" fmla="*/ 436817 w 547687"/>
              <a:gd name="csY10" fmla="*/ 183428 h 5476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47687" h="547687">
                <a:moveTo>
                  <a:pt x="273844" y="0"/>
                </a:moveTo>
                <a:cubicBezTo>
                  <a:pt x="122605" y="0"/>
                  <a:pt x="0" y="122605"/>
                  <a:pt x="0" y="273844"/>
                </a:cubicBezTo>
                <a:cubicBezTo>
                  <a:pt x="0" y="425083"/>
                  <a:pt x="122605" y="547688"/>
                  <a:pt x="273844" y="547688"/>
                </a:cubicBezTo>
                <a:cubicBezTo>
                  <a:pt x="425084" y="547688"/>
                  <a:pt x="547688" y="425083"/>
                  <a:pt x="547688" y="273844"/>
                </a:cubicBezTo>
                <a:cubicBezTo>
                  <a:pt x="547517" y="122675"/>
                  <a:pt x="425013" y="170"/>
                  <a:pt x="273844" y="0"/>
                </a:cubicBezTo>
                <a:close/>
                <a:moveTo>
                  <a:pt x="234910" y="385334"/>
                </a:moveTo>
                <a:lnTo>
                  <a:pt x="115574" y="265986"/>
                </a:lnTo>
                <a:lnTo>
                  <a:pt x="156127" y="225433"/>
                </a:lnTo>
                <a:lnTo>
                  <a:pt x="234910" y="304217"/>
                </a:lnTo>
                <a:lnTo>
                  <a:pt x="396264" y="142875"/>
                </a:lnTo>
                <a:lnTo>
                  <a:pt x="436817" y="183428"/>
                </a:lnTo>
                <a:close/>
              </a:path>
            </a:pathLst>
          </a:custGeom>
          <a:solidFill>
            <a:srgbClr val="478438"/>
          </a:solidFill>
          <a:ln w="11906" cap="flat">
            <a:noFill/>
            <a:prstDash val="solid"/>
            <a:miter/>
          </a:ln>
        </p:spPr>
        <p:txBody>
          <a:bodyPr/>
          <a:lstStyle/>
          <a:p>
            <a:endParaRPr lang="en-US"/>
          </a:p>
        </p:txBody>
      </p:sp>
      <p:pic>
        <p:nvPicPr>
          <p:cNvPr id="23" name="cross2" descr="Badge Cross with solid fill">
            <a:extLst>
              <a:ext uri="{FF2B5EF4-FFF2-40B4-BE49-F238E27FC236}">
                <a16:creationId xmlns:a16="http://schemas.microsoft.com/office/drawing/2014/main" id="{86B55E7C-9120-4E5E-F9D1-BBCD5516C28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74408" y="6929720"/>
            <a:ext cx="1059043" cy="1059043"/>
          </a:xfrm>
          <a:prstGeom prst="rect">
            <a:avLst/>
          </a:prstGeom>
        </p:spPr>
      </p:pic>
      <p:pic>
        <p:nvPicPr>
          <p:cNvPr id="24" name="cross1" descr="Badge Cross with solid fill">
            <a:extLst>
              <a:ext uri="{FF2B5EF4-FFF2-40B4-BE49-F238E27FC236}">
                <a16:creationId xmlns:a16="http://schemas.microsoft.com/office/drawing/2014/main" id="{3C259F29-16E8-4841-598C-B67CCA52B0D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537232" y="6979907"/>
            <a:ext cx="1059043" cy="1059043"/>
          </a:xfrm>
          <a:prstGeom prst="rect">
            <a:avLst/>
          </a:prstGeom>
        </p:spPr>
      </p:pic>
    </p:spTree>
    <p:extLst>
      <p:ext uri="{BB962C8B-B14F-4D97-AF65-F5344CB8AC3E}">
        <p14:creationId xmlns:p14="http://schemas.microsoft.com/office/powerpoint/2010/main" val="269179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1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7273">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seq concurrent="1" nextAc="seek">
              <p:cTn id="13" restart="whenNotActive" fill="hold" evtFilter="cancelBubble" nodeType="interactiveSeq">
                <p:stCondLst>
                  <p:cond evt="onClick" delay="0">
                    <p:tgtEl>
                      <p:spTgt spid="12"/>
                    </p:tgtEl>
                  </p:cond>
                </p:stCondLst>
                <p:endSync evt="end" delay="0">
                  <p:rtn val="all"/>
                </p:endSync>
                <p:childTnLst>
                  <p:par>
                    <p:cTn id="14" fill="hold">
                      <p:stCondLst>
                        <p:cond delay="0"/>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childTnLst>
              </p:cTn>
              <p:nextCondLst>
                <p:cond evt="onClick" delay="0">
                  <p:tgtEl>
                    <p:spTgt spid="12"/>
                  </p:tgtEl>
                </p:cond>
              </p:nextCondLst>
            </p:seq>
            <p:seq concurrent="1" nextAc="seek">
              <p:cTn id="19" restart="whenNotActive" fill="hold" evtFilter="cancelBubble" nodeType="interactiveSeq">
                <p:stCondLst>
                  <p:cond evt="onClick" delay="0">
                    <p:tgtEl>
                      <p:spTgt spid="13"/>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childTnLst>
              </p:cTn>
              <p:nextCondLst>
                <p:cond evt="onClick" delay="0">
                  <p:tgtEl>
                    <p:spTgt spid="13"/>
                  </p:tgtEl>
                </p:cond>
              </p:nextCondLst>
            </p:seq>
            <p:seq concurrent="1" nextAc="seek">
              <p:cTn id="25" restart="whenNotActive" fill="hold" evtFilter="cancelBubble" nodeType="interactiveSeq">
                <p:stCondLst>
                  <p:cond evt="onClick" delay="0">
                    <p:tgtEl>
                      <p:spTgt spid="14"/>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childTnLst>
              </p:cTn>
              <p:nextCondLst>
                <p:cond evt="onClick" delay="0">
                  <p:tgtEl>
                    <p:spTgt spid="14"/>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nextCondLst>
                <p:cond evt="onClick" delay="0">
                  <p:tgtEl>
                    <p:spTgt spid="15"/>
                  </p:tgtEl>
                </p:cond>
              </p:nextCondLst>
            </p:seq>
          </p:childTnLst>
        </p:cTn>
      </p:par>
    </p:tnLst>
    <p:bldLst>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3F363-F00B-9443-2342-CC999ACFE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4C1D107-2F6D-2673-12DA-EA17FC3ED25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4" name="Round Diagonal Corner of Rectangle 3">
            <a:extLst>
              <a:ext uri="{FF2B5EF4-FFF2-40B4-BE49-F238E27FC236}">
                <a16:creationId xmlns:a16="http://schemas.microsoft.com/office/drawing/2014/main" id="{376B3AC9-FAE9-6896-D2C9-F793828C5AB5}"/>
              </a:ext>
              <a:ext uri="{C183D7F6-B498-43B3-948B-1728B52AA6E4}">
                <adec:decorative xmlns:adec="http://schemas.microsoft.com/office/drawing/2017/decorative" val="1"/>
              </a:ext>
            </a:extLst>
          </p:cNvPr>
          <p:cNvSpPr/>
          <p:nvPr/>
        </p:nvSpPr>
        <p:spPr>
          <a:xfrm>
            <a:off x="1333500" y="762000"/>
            <a:ext cx="15621000" cy="876300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652A3D0B-9AE5-D77D-98B6-10818C8A4C90}"/>
              </a:ext>
            </a:extLst>
          </p:cNvPr>
          <p:cNvSpPr>
            <a:spLocks noGrp="1"/>
          </p:cNvSpPr>
          <p:nvPr>
            <p:ph type="title" idx="4294967295"/>
          </p:nvPr>
        </p:nvSpPr>
        <p:spPr>
          <a:xfrm rot="331860">
            <a:off x="5245929" y="-101321"/>
            <a:ext cx="5077738" cy="4262647"/>
          </a:xfrm>
          <a:prstGeom prst="wedgeEllipseCallou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What was the engine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used for?</a:t>
            </a:r>
          </a:p>
        </p:txBody>
      </p:sp>
      <p:pic>
        <p:nvPicPr>
          <p:cNvPr id="12" name="Picture 11" descr="Prescott the Apprentice Engineer. A grey elephant character wearing a blue blazer.">
            <a:extLst>
              <a:ext uri="{FF2B5EF4-FFF2-40B4-BE49-F238E27FC236}">
                <a16:creationId xmlns:a16="http://schemas.microsoft.com/office/drawing/2014/main" id="{BDB88D3B-A979-247F-A239-95AAB45D59A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403360" y="1485900"/>
            <a:ext cx="7086600" cy="10459549"/>
          </a:xfrm>
          <a:prstGeom prst="rect">
            <a:avLst/>
          </a:prstGeom>
        </p:spPr>
      </p:pic>
      <p:sp>
        <p:nvSpPr>
          <p:cNvPr id="9" name="Rounded Rectangle 8">
            <a:extLst>
              <a:ext uri="{FF2B5EF4-FFF2-40B4-BE49-F238E27FC236}">
                <a16:creationId xmlns:a16="http://schemas.microsoft.com/office/drawing/2014/main" id="{7490BB5A-B7FC-F59E-6AA4-D09399853F14}"/>
              </a:ext>
            </a:extLst>
          </p:cNvPr>
          <p:cNvSpPr/>
          <p:nvPr/>
        </p:nvSpPr>
        <p:spPr>
          <a:xfrm>
            <a:off x="7543800" y="4686300"/>
            <a:ext cx="7379677" cy="154409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dirty="0">
                <a:latin typeface="Lexend Light" pitchFamily="2" charset="77"/>
              </a:rPr>
              <a:t> </a:t>
            </a:r>
          </a:p>
          <a:p>
            <a:pPr algn="l"/>
            <a:r>
              <a:rPr lang="en-US" sz="4800" dirty="0">
                <a:solidFill>
                  <a:srgbClr val="0B6486"/>
                </a:solidFill>
                <a:latin typeface="Lexend Light" pitchFamily="2" charset="77"/>
              </a:rPr>
              <a:t> Can water flow uphill?</a:t>
            </a:r>
            <a:endParaRPr lang="en-US" sz="4800" dirty="0">
              <a:solidFill>
                <a:srgbClr val="0B6486"/>
              </a:solidFill>
              <a:latin typeface="Lexend Medium" pitchFamily="2" charset="77"/>
            </a:endParaRPr>
          </a:p>
          <a:p>
            <a:pPr algn="ctr"/>
            <a:endParaRPr lang="en-US" dirty="0"/>
          </a:p>
          <a:p>
            <a:pPr algn="ctr"/>
            <a:endParaRPr lang="en-US" dirty="0"/>
          </a:p>
        </p:txBody>
      </p:sp>
      <p:sp>
        <p:nvSpPr>
          <p:cNvPr id="11" name="Oval 10">
            <a:extLst>
              <a:ext uri="{FF2B5EF4-FFF2-40B4-BE49-F238E27FC236}">
                <a16:creationId xmlns:a16="http://schemas.microsoft.com/office/drawing/2014/main" id="{5C15CA58-C34F-E3D2-2F95-B21693C6AA87}"/>
              </a:ext>
            </a:extLst>
          </p:cNvPr>
          <p:cNvSpPr/>
          <p:nvPr/>
        </p:nvSpPr>
        <p:spPr>
          <a:xfrm rot="270360">
            <a:off x="8964280" y="2507446"/>
            <a:ext cx="2555716" cy="2555716"/>
          </a:xfrm>
          <a:prstGeom prst="ellipse">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latin typeface="Lexend Light" pitchFamily="2" charset="77"/>
              </a:rPr>
              <a:t>Here’s a </a:t>
            </a:r>
            <a:r>
              <a:rPr lang="en-GB" sz="3200" dirty="0">
                <a:latin typeface="Lexend Light" pitchFamily="2" charset="77"/>
              </a:rPr>
              <a:t>clue…</a:t>
            </a:r>
            <a:endParaRPr lang="en-GB" sz="3200" dirty="0">
              <a:solidFill>
                <a:schemeClr val="lt1"/>
              </a:solidFill>
              <a:latin typeface="Lexend Black" pitchFamily="2" charset="77"/>
            </a:endParaRPr>
          </a:p>
        </p:txBody>
      </p:sp>
      <p:pic>
        <p:nvPicPr>
          <p:cNvPr id="13" name="Picture 12" descr="Yes">
            <a:extLst>
              <a:ext uri="{FF2B5EF4-FFF2-40B4-BE49-F238E27FC236}">
                <a16:creationId xmlns:a16="http://schemas.microsoft.com/office/drawing/2014/main" id="{CE57DB58-7D2E-949E-9BD6-C28773DFDBD4}"/>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7702952" y="6033303"/>
            <a:ext cx="3508325" cy="3313418"/>
          </a:xfrm>
          <a:prstGeom prst="rect">
            <a:avLst/>
          </a:prstGeom>
        </p:spPr>
      </p:pic>
      <p:pic>
        <p:nvPicPr>
          <p:cNvPr id="14" name="Picture 13" descr="No">
            <a:extLst>
              <a:ext uri="{FF2B5EF4-FFF2-40B4-BE49-F238E27FC236}">
                <a16:creationId xmlns:a16="http://schemas.microsoft.com/office/drawing/2014/main" id="{BD1DF526-E892-E537-7FB9-25CC2713CD6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11589152" y="5981700"/>
            <a:ext cx="3508325" cy="3313418"/>
          </a:xfrm>
          <a:prstGeom prst="rect">
            <a:avLst/>
          </a:prstGeom>
        </p:spPr>
      </p:pic>
      <p:sp>
        <p:nvSpPr>
          <p:cNvPr id="15" name="Oval 14">
            <a:extLst>
              <a:ext uri="{FF2B5EF4-FFF2-40B4-BE49-F238E27FC236}">
                <a16:creationId xmlns:a16="http://schemas.microsoft.com/office/drawing/2014/main" id="{830219AF-1C27-EC27-4CFD-C0C495B09234}"/>
              </a:ext>
            </a:extLst>
          </p:cNvPr>
          <p:cNvSpPr/>
          <p:nvPr/>
        </p:nvSpPr>
        <p:spPr>
          <a:xfrm rot="485880">
            <a:off x="14765775" y="2620755"/>
            <a:ext cx="3338696" cy="3437748"/>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lt1"/>
                </a:solidFill>
                <a:latin typeface="Lexend Light" pitchFamily="2" charset="77"/>
              </a:rPr>
              <a:t>Trunk up </a:t>
            </a:r>
            <a:br>
              <a:rPr lang="en-GB" sz="2800" dirty="0">
                <a:solidFill>
                  <a:schemeClr val="lt1"/>
                </a:solidFill>
                <a:latin typeface="Lexend Light" pitchFamily="2" charset="77"/>
              </a:rPr>
            </a:br>
            <a:r>
              <a:rPr lang="en-GB" sz="2800" dirty="0">
                <a:solidFill>
                  <a:schemeClr val="lt1"/>
                </a:solidFill>
                <a:latin typeface="Lexend Light" pitchFamily="2" charset="77"/>
              </a:rPr>
              <a:t>for </a:t>
            </a:r>
            <a:r>
              <a:rPr lang="en-GB" sz="2800" b="1" dirty="0">
                <a:latin typeface="Lexend Black" pitchFamily="2" charset="77"/>
              </a:rPr>
              <a:t>Yes</a:t>
            </a:r>
            <a:r>
              <a:rPr lang="en-GB" sz="2800" dirty="0">
                <a:solidFill>
                  <a:schemeClr val="lt1"/>
                </a:solidFill>
                <a:latin typeface="Lexend Light" pitchFamily="2" charset="77"/>
              </a:rPr>
              <a:t>  </a:t>
            </a:r>
            <a:endParaRPr lang="en-GB" sz="2800" dirty="0">
              <a:latin typeface="Lexend Light" pitchFamily="2" charset="77"/>
            </a:endParaRPr>
          </a:p>
          <a:p>
            <a:pPr algn="ctr"/>
            <a:br>
              <a:rPr lang="en-GB" sz="1000" dirty="0">
                <a:solidFill>
                  <a:schemeClr val="lt1"/>
                </a:solidFill>
                <a:latin typeface="Lexend Light" pitchFamily="2" charset="77"/>
              </a:rPr>
            </a:br>
            <a:r>
              <a:rPr lang="en-GB" sz="2800" dirty="0">
                <a:solidFill>
                  <a:schemeClr val="lt1"/>
                </a:solidFill>
                <a:latin typeface="Lexend Light" pitchFamily="2" charset="77"/>
              </a:rPr>
              <a:t>Trunk down for </a:t>
            </a:r>
            <a:r>
              <a:rPr lang="en-GB" sz="2800" b="1" dirty="0">
                <a:solidFill>
                  <a:schemeClr val="lt1"/>
                </a:solidFill>
                <a:latin typeface="Lexend Black" pitchFamily="2" charset="77"/>
              </a:rPr>
              <a:t>No</a:t>
            </a:r>
          </a:p>
        </p:txBody>
      </p:sp>
    </p:spTree>
    <p:extLst>
      <p:ext uri="{BB962C8B-B14F-4D97-AF65-F5344CB8AC3E}">
        <p14:creationId xmlns:p14="http://schemas.microsoft.com/office/powerpoint/2010/main" val="976003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4C6C3B-8C10-C4ED-FAB0-4646FEF5A89C}"/>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5F54186A-C758-58B6-86CB-D2F7503C7F6D}"/>
              </a:ext>
            </a:extLst>
          </p:cNvPr>
          <p:cNvSpPr txBox="1">
            <a:spLocks noGrp="1"/>
          </p:cNvSpPr>
          <p:nvPr>
            <p:ph type="title" idx="4294967295"/>
          </p:nvPr>
        </p:nvSpPr>
        <p:spPr>
          <a:xfrm>
            <a:off x="8239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Water flows downhill </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pic>
        <p:nvPicPr>
          <p:cNvPr id="4" name="Graphic 3" descr="A green hill">
            <a:extLst>
              <a:ext uri="{FF2B5EF4-FFF2-40B4-BE49-F238E27FC236}">
                <a16:creationId xmlns:a16="http://schemas.microsoft.com/office/drawing/2014/main" id="{413544B2-0F1B-017F-8EFB-D135699C45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45342" y="1971605"/>
            <a:ext cx="16476258" cy="9267895"/>
          </a:xfrm>
          <a:prstGeom prst="rect">
            <a:avLst/>
          </a:prstGeom>
        </p:spPr>
      </p:pic>
      <p:pic>
        <p:nvPicPr>
          <p:cNvPr id="5" name="Picture 4">
            <a:extLst>
              <a:ext uri="{FF2B5EF4-FFF2-40B4-BE49-F238E27FC236}">
                <a16:creationId xmlns:a16="http://schemas.microsoft.com/office/drawing/2014/main" id="{42D9BAC9-3442-E0ED-7308-64E8F1AE2E6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20451798" flipH="1">
            <a:off x="-1821667" y="4998671"/>
            <a:ext cx="6656161" cy="4514259"/>
          </a:xfrm>
          <a:prstGeom prst="rect">
            <a:avLst/>
          </a:prstGeom>
        </p:spPr>
      </p:pic>
      <p:pic>
        <p:nvPicPr>
          <p:cNvPr id="6" name="raincloud" descr="Grey/blue cloud">
            <a:extLst>
              <a:ext uri="{FF2B5EF4-FFF2-40B4-BE49-F238E27FC236}">
                <a16:creationId xmlns:a16="http://schemas.microsoft.com/office/drawing/2014/main" id="{F6C5C1B8-73E0-F4F5-2D16-08C6AA825B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26106" y="1018027"/>
            <a:ext cx="5130034" cy="2616941"/>
          </a:xfrm>
          <a:prstGeom prst="rect">
            <a:avLst/>
          </a:prstGeom>
        </p:spPr>
      </p:pic>
      <p:grpSp>
        <p:nvGrpSpPr>
          <p:cNvPr id="7" name="rain" descr="Raindrops">
            <a:extLst>
              <a:ext uri="{FF2B5EF4-FFF2-40B4-BE49-F238E27FC236}">
                <a16:creationId xmlns:a16="http://schemas.microsoft.com/office/drawing/2014/main" id="{3F807C2B-1EA5-512E-3D10-74160FAD3709}"/>
              </a:ext>
            </a:extLst>
          </p:cNvPr>
          <p:cNvGrpSpPr/>
          <p:nvPr/>
        </p:nvGrpSpPr>
        <p:grpSpPr>
          <a:xfrm>
            <a:off x="10267695" y="3953735"/>
            <a:ext cx="2705632" cy="1955107"/>
            <a:chOff x="13433358" y="4295197"/>
            <a:chExt cx="2236341" cy="1615994"/>
          </a:xfrm>
        </p:grpSpPr>
        <p:pic>
          <p:nvPicPr>
            <p:cNvPr id="8" name="Graphic 7" descr="Water with solid fill">
              <a:extLst>
                <a:ext uri="{FF2B5EF4-FFF2-40B4-BE49-F238E27FC236}">
                  <a16:creationId xmlns:a16="http://schemas.microsoft.com/office/drawing/2014/main" id="{B04118EF-6756-3336-2582-F2CBC38A99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582833" y="4295197"/>
              <a:ext cx="675697" cy="675697"/>
            </a:xfrm>
            <a:prstGeom prst="rect">
              <a:avLst/>
            </a:prstGeom>
          </p:spPr>
        </p:pic>
        <p:pic>
          <p:nvPicPr>
            <p:cNvPr id="9" name="Graphic 8" descr="Water with solid fill">
              <a:extLst>
                <a:ext uri="{FF2B5EF4-FFF2-40B4-BE49-F238E27FC236}">
                  <a16:creationId xmlns:a16="http://schemas.microsoft.com/office/drawing/2014/main" id="{5165072D-0319-DD01-EEFA-F22AEAEE60D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048094" y="4714606"/>
              <a:ext cx="675697" cy="675697"/>
            </a:xfrm>
            <a:prstGeom prst="rect">
              <a:avLst/>
            </a:prstGeom>
          </p:spPr>
        </p:pic>
        <p:pic>
          <p:nvPicPr>
            <p:cNvPr id="10" name="Graphic 9" descr="Water with solid fill">
              <a:extLst>
                <a:ext uri="{FF2B5EF4-FFF2-40B4-BE49-F238E27FC236}">
                  <a16:creationId xmlns:a16="http://schemas.microsoft.com/office/drawing/2014/main" id="{B68756F5-E239-B5D8-757E-FFAD9264A3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467294" y="4332833"/>
              <a:ext cx="563865" cy="563865"/>
            </a:xfrm>
            <a:prstGeom prst="rect">
              <a:avLst/>
            </a:prstGeom>
          </p:spPr>
        </p:pic>
        <p:pic>
          <p:nvPicPr>
            <p:cNvPr id="11" name="Graphic 10" descr="Water with solid fill">
              <a:extLst>
                <a:ext uri="{FF2B5EF4-FFF2-40B4-BE49-F238E27FC236}">
                  <a16:creationId xmlns:a16="http://schemas.microsoft.com/office/drawing/2014/main" id="{4F04B162-8F6F-12F6-2E7C-62EFDB323A4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801070" y="5015040"/>
              <a:ext cx="537457" cy="537457"/>
            </a:xfrm>
            <a:prstGeom prst="rect">
              <a:avLst/>
            </a:prstGeom>
          </p:spPr>
        </p:pic>
        <p:pic>
          <p:nvPicPr>
            <p:cNvPr id="12" name="Graphic 11" descr="Water with solid fill">
              <a:extLst>
                <a:ext uri="{FF2B5EF4-FFF2-40B4-BE49-F238E27FC236}">
                  <a16:creationId xmlns:a16="http://schemas.microsoft.com/office/drawing/2014/main" id="{42C8711A-EF99-E0FD-0757-D8E9E3A9FAA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105834" y="4295197"/>
              <a:ext cx="563865" cy="563865"/>
            </a:xfrm>
            <a:prstGeom prst="rect">
              <a:avLst/>
            </a:prstGeom>
          </p:spPr>
        </p:pic>
        <p:pic>
          <p:nvPicPr>
            <p:cNvPr id="13" name="Graphic 12" descr="Water with solid fill">
              <a:extLst>
                <a:ext uri="{FF2B5EF4-FFF2-40B4-BE49-F238E27FC236}">
                  <a16:creationId xmlns:a16="http://schemas.microsoft.com/office/drawing/2014/main" id="{51BA39F7-A4F8-CFFC-1124-B513DD4E8F1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433358" y="5112061"/>
              <a:ext cx="537457" cy="537457"/>
            </a:xfrm>
            <a:prstGeom prst="rect">
              <a:avLst/>
            </a:prstGeom>
          </p:spPr>
        </p:pic>
        <p:pic>
          <p:nvPicPr>
            <p:cNvPr id="14" name="Graphic 13" descr="Water with solid fill">
              <a:extLst>
                <a:ext uri="{FF2B5EF4-FFF2-40B4-BE49-F238E27FC236}">
                  <a16:creationId xmlns:a16="http://schemas.microsoft.com/office/drawing/2014/main" id="{FCCCF31D-7895-0AAD-3604-C0F51638304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27467" y="5373734"/>
              <a:ext cx="537457" cy="537457"/>
            </a:xfrm>
            <a:prstGeom prst="rect">
              <a:avLst/>
            </a:prstGeom>
          </p:spPr>
        </p:pic>
      </p:grpSp>
      <p:sp>
        <p:nvSpPr>
          <p:cNvPr id="15" name="Title 11">
            <a:extLst>
              <a:ext uri="{FF2B5EF4-FFF2-40B4-BE49-F238E27FC236}">
                <a16:creationId xmlns:a16="http://schemas.microsoft.com/office/drawing/2014/main" id="{9AD395E8-111F-BFF4-3AB4-CF726050D1A1}"/>
              </a:ext>
            </a:extLst>
          </p:cNvPr>
          <p:cNvSpPr txBox="1">
            <a:spLocks/>
          </p:cNvSpPr>
          <p:nvPr/>
        </p:nvSpPr>
        <p:spPr>
          <a:xfrm rot="352759">
            <a:off x="2553149" y="2063829"/>
            <a:ext cx="5430954" cy="4887859"/>
          </a:xfrm>
          <a:prstGeom prst="wedgeEllipseCallout">
            <a:avLst/>
          </a:prstGeom>
          <a:solidFill>
            <a:schemeClr val="bg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GB" sz="4000" b="0" u="none" dirty="0">
                <a:solidFill>
                  <a:srgbClr val="0B6486"/>
                </a:solidFill>
                <a:latin typeface="Lexend Light" pitchFamily="2" charset="77"/>
                <a:cs typeface="+mn-cs"/>
              </a:rPr>
              <a:t>Water naturally flows downhill because of gravity.</a:t>
            </a:r>
          </a:p>
        </p:txBody>
      </p:sp>
      <p:sp>
        <p:nvSpPr>
          <p:cNvPr id="16" name="TextBox 15">
            <a:extLst>
              <a:ext uri="{FF2B5EF4-FFF2-40B4-BE49-F238E27FC236}">
                <a16:creationId xmlns:a16="http://schemas.microsoft.com/office/drawing/2014/main" id="{4BC04658-1AF1-ABA3-40AE-A424E50A8DDE}"/>
              </a:ext>
            </a:extLst>
          </p:cNvPr>
          <p:cNvSpPr txBox="1"/>
          <p:nvPr/>
        </p:nvSpPr>
        <p:spPr>
          <a:xfrm>
            <a:off x="13907496" y="1183794"/>
            <a:ext cx="4181293" cy="1323439"/>
          </a:xfrm>
          <a:prstGeom prst="rect">
            <a:avLst/>
          </a:prstGeom>
          <a:noFill/>
        </p:spPr>
        <p:txBody>
          <a:bodyPr wrap="square">
            <a:spAutoFit/>
          </a:bodyPr>
          <a:lstStyle/>
          <a:p>
            <a:pPr algn="ctr">
              <a:defRPr/>
            </a:pPr>
            <a:r>
              <a:rPr lang="en-GB" sz="4000" b="0" u="none" dirty="0">
                <a:solidFill>
                  <a:schemeClr val="bg1"/>
                </a:solidFill>
                <a:latin typeface="Lexend Light" pitchFamily="2" charset="77"/>
                <a:cs typeface="+mn-cs"/>
              </a:rPr>
              <a:t>Raindrops </a:t>
            </a:r>
            <a:r>
              <a:rPr lang="en-GB" sz="4000" b="1" u="none" dirty="0">
                <a:solidFill>
                  <a:schemeClr val="bg1"/>
                </a:solidFill>
                <a:latin typeface="Lexend Light" pitchFamily="2" charset="77"/>
                <a:cs typeface="+mn-cs"/>
              </a:rPr>
              <a:t>fall</a:t>
            </a:r>
            <a:r>
              <a:rPr lang="en-GB" sz="4000" b="0" u="none" dirty="0">
                <a:solidFill>
                  <a:schemeClr val="bg1"/>
                </a:solidFill>
                <a:latin typeface="Lexend Light" pitchFamily="2" charset="77"/>
                <a:cs typeface="+mn-cs"/>
              </a:rPr>
              <a:t> from the sky</a:t>
            </a:r>
          </a:p>
        </p:txBody>
      </p:sp>
      <p:sp>
        <p:nvSpPr>
          <p:cNvPr id="17" name="TextBox 16">
            <a:extLst>
              <a:ext uri="{FF2B5EF4-FFF2-40B4-BE49-F238E27FC236}">
                <a16:creationId xmlns:a16="http://schemas.microsoft.com/office/drawing/2014/main" id="{68D64A97-64DB-162A-33CB-D5D969CA5595}"/>
              </a:ext>
            </a:extLst>
          </p:cNvPr>
          <p:cNvSpPr txBox="1"/>
          <p:nvPr/>
        </p:nvSpPr>
        <p:spPr>
          <a:xfrm>
            <a:off x="14828927" y="5433431"/>
            <a:ext cx="3017249" cy="1938992"/>
          </a:xfrm>
          <a:prstGeom prst="rect">
            <a:avLst/>
          </a:prstGeom>
          <a:noFill/>
        </p:spPr>
        <p:txBody>
          <a:bodyPr wrap="square">
            <a:spAutoFit/>
          </a:bodyPr>
          <a:lstStyle/>
          <a:p>
            <a:pPr algn="ctr">
              <a:defRPr/>
            </a:pPr>
            <a:r>
              <a:rPr lang="en-GB" sz="4000" b="0" u="none" dirty="0">
                <a:solidFill>
                  <a:schemeClr val="bg1"/>
                </a:solidFill>
                <a:latin typeface="Lexend Light" pitchFamily="2" charset="77"/>
                <a:cs typeface="+mn-cs"/>
              </a:rPr>
              <a:t>Rivers flow </a:t>
            </a:r>
            <a:r>
              <a:rPr lang="en-GB" sz="4000" b="1" u="none" dirty="0">
                <a:solidFill>
                  <a:schemeClr val="bg1"/>
                </a:solidFill>
                <a:latin typeface="Lexend Light" pitchFamily="2" charset="77"/>
                <a:cs typeface="+mn-cs"/>
              </a:rPr>
              <a:t>down</a:t>
            </a:r>
            <a:r>
              <a:rPr lang="en-GB" sz="4000" b="0" u="none" dirty="0">
                <a:solidFill>
                  <a:schemeClr val="bg1"/>
                </a:solidFill>
                <a:latin typeface="Lexend Light" pitchFamily="2" charset="77"/>
                <a:cs typeface="+mn-cs"/>
              </a:rPr>
              <a:t> to the sea</a:t>
            </a:r>
          </a:p>
        </p:txBody>
      </p:sp>
      <p:sp>
        <p:nvSpPr>
          <p:cNvPr id="18" name="Oval 17">
            <a:extLst>
              <a:ext uri="{FF2B5EF4-FFF2-40B4-BE49-F238E27FC236}">
                <a16:creationId xmlns:a16="http://schemas.microsoft.com/office/drawing/2014/main" id="{FECD22B2-286C-80B3-281A-007F0B7B0700}"/>
              </a:ext>
            </a:extLst>
          </p:cNvPr>
          <p:cNvSpPr>
            <a:spLocks/>
          </p:cNvSpPr>
          <p:nvPr/>
        </p:nvSpPr>
        <p:spPr>
          <a:xfrm rot="278942">
            <a:off x="5838571" y="5587849"/>
            <a:ext cx="4298211" cy="4298211"/>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sz="3200" dirty="0">
                <a:solidFill>
                  <a:schemeClr val="bg1"/>
                </a:solidFill>
                <a:latin typeface="Lexend Light" pitchFamily="2" charset="77"/>
              </a:rPr>
              <a:t>To get water </a:t>
            </a:r>
            <a:r>
              <a:rPr lang="en-GB" sz="3200" b="1" dirty="0">
                <a:solidFill>
                  <a:schemeClr val="bg1"/>
                </a:solidFill>
                <a:latin typeface="Lexend Light" pitchFamily="2" charset="77"/>
              </a:rPr>
              <a:t>uphill</a:t>
            </a:r>
            <a:r>
              <a:rPr lang="en-GB" sz="3200" dirty="0">
                <a:solidFill>
                  <a:schemeClr val="bg1"/>
                </a:solidFill>
                <a:latin typeface="Lexend Light" pitchFamily="2" charset="77"/>
              </a:rPr>
              <a:t> it needs to be pumped by an engine.</a:t>
            </a:r>
          </a:p>
        </p:txBody>
      </p:sp>
    </p:spTree>
    <p:extLst>
      <p:ext uri="{BB962C8B-B14F-4D97-AF65-F5344CB8AC3E}">
        <p14:creationId xmlns:p14="http://schemas.microsoft.com/office/powerpoint/2010/main" val="215313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01E07-6D5C-EAB5-CE9C-964DABE37D3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3212AB6-6D0C-A1AB-3AAD-9B73610B90A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200" y="0"/>
            <a:ext cx="18288000" cy="10287000"/>
          </a:xfrm>
          <a:prstGeom prst="rect">
            <a:avLst/>
          </a:prstGeom>
        </p:spPr>
      </p:pic>
      <p:sp>
        <p:nvSpPr>
          <p:cNvPr id="4" name="Round Diagonal Corner of Rectangle 3">
            <a:extLst>
              <a:ext uri="{FF2B5EF4-FFF2-40B4-BE49-F238E27FC236}">
                <a16:creationId xmlns:a16="http://schemas.microsoft.com/office/drawing/2014/main" id="{49638CBC-83B9-13AE-7230-EE4B7922FB6C}"/>
              </a:ext>
              <a:ext uri="{C183D7F6-B498-43B3-948B-1728B52AA6E4}">
                <adec:decorative xmlns:adec="http://schemas.microsoft.com/office/drawing/2017/decorative" val="1"/>
              </a:ext>
            </a:extLst>
          </p:cNvPr>
          <p:cNvSpPr/>
          <p:nvPr/>
        </p:nvSpPr>
        <p:spPr>
          <a:xfrm>
            <a:off x="1333500" y="0"/>
            <a:ext cx="15621000" cy="95250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a:extLst>
              <a:ext uri="{FF2B5EF4-FFF2-40B4-BE49-F238E27FC236}">
                <a16:creationId xmlns:a16="http://schemas.microsoft.com/office/drawing/2014/main" id="{1D05DF92-EC69-A9DD-99AD-B466F2FBFA4D}"/>
              </a:ext>
            </a:extLst>
          </p:cNvPr>
          <p:cNvSpPr/>
          <p:nvPr/>
        </p:nvSpPr>
        <p:spPr>
          <a:xfrm>
            <a:off x="2127251" y="1852604"/>
            <a:ext cx="14452600" cy="415136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r>
              <a:rPr lang="en-US" sz="4000" dirty="0">
                <a:solidFill>
                  <a:srgbClr val="0B6486"/>
                </a:solidFill>
                <a:latin typeface="Lexend Light" pitchFamily="2" charset="77"/>
              </a:rPr>
              <a:t>The engines at Kempton Park Waterworks were used to pump clean water </a:t>
            </a:r>
            <a:r>
              <a:rPr lang="en-US" sz="4000" b="1" dirty="0">
                <a:solidFill>
                  <a:srgbClr val="0B6486"/>
                </a:solidFill>
                <a:latin typeface="Lexend Light" pitchFamily="2" charset="77"/>
              </a:rPr>
              <a:t>uphill</a:t>
            </a:r>
            <a:r>
              <a:rPr lang="en-US" sz="4000" dirty="0">
                <a:solidFill>
                  <a:srgbClr val="0B6486"/>
                </a:solidFill>
                <a:latin typeface="Lexend Light" pitchFamily="2" charset="77"/>
              </a:rPr>
              <a:t> to a reservoir, ready for the people in London to turn on their taps.</a:t>
            </a:r>
            <a:endParaRPr lang="en-US" sz="4000" dirty="0">
              <a:solidFill>
                <a:srgbClr val="0B6486"/>
              </a:solidFill>
              <a:latin typeface="Lexend Medium" pitchFamily="2" charset="77"/>
            </a:endParaRPr>
          </a:p>
          <a:p>
            <a:pPr algn="ctr"/>
            <a:endParaRPr lang="en-US" dirty="0"/>
          </a:p>
          <a:p>
            <a:pPr algn="ctr"/>
            <a:endParaRPr lang="en-US" dirty="0"/>
          </a:p>
        </p:txBody>
      </p:sp>
      <p:sp>
        <p:nvSpPr>
          <p:cNvPr id="20" name="TextBox 19">
            <a:extLst>
              <a:ext uri="{FF2B5EF4-FFF2-40B4-BE49-F238E27FC236}">
                <a16:creationId xmlns:a16="http://schemas.microsoft.com/office/drawing/2014/main" id="{69E98252-B249-9E62-402A-87D3B6454A2F}"/>
              </a:ext>
            </a:extLst>
          </p:cNvPr>
          <p:cNvSpPr txBox="1"/>
          <p:nvPr/>
        </p:nvSpPr>
        <p:spPr>
          <a:xfrm>
            <a:off x="1423736" y="8343900"/>
            <a:ext cx="4824664" cy="954107"/>
          </a:xfrm>
          <a:prstGeom prst="rect">
            <a:avLst/>
          </a:prstGeom>
          <a:noFill/>
        </p:spPr>
        <p:txBody>
          <a:bodyPr wrap="square">
            <a:spAutoFit/>
          </a:bodyPr>
          <a:lstStyle/>
          <a:p>
            <a:pPr algn="ctr"/>
            <a:r>
              <a:rPr lang="en-US" sz="2800" dirty="0">
                <a:solidFill>
                  <a:srgbClr val="0B6486"/>
                </a:solidFill>
                <a:latin typeface="Lexend Light" pitchFamily="2" charset="77"/>
              </a:rPr>
              <a:t>Kempton Park Waterworks</a:t>
            </a:r>
          </a:p>
          <a:p>
            <a:pPr algn="ctr"/>
            <a:r>
              <a:rPr lang="en-US" sz="2800" dirty="0">
                <a:solidFill>
                  <a:srgbClr val="0B6486"/>
                </a:solidFill>
                <a:latin typeface="Lexend Light" pitchFamily="2" charset="77"/>
              </a:rPr>
              <a:t>(Kempton Steam Museum)</a:t>
            </a:r>
            <a:endParaRPr lang="en-US" sz="2800" dirty="0">
              <a:solidFill>
                <a:srgbClr val="0B6486"/>
              </a:solidFill>
              <a:latin typeface="Lexend Medium" pitchFamily="2" charset="77"/>
            </a:endParaRPr>
          </a:p>
        </p:txBody>
      </p:sp>
      <p:sp>
        <p:nvSpPr>
          <p:cNvPr id="21" name="TextBox 20">
            <a:extLst>
              <a:ext uri="{FF2B5EF4-FFF2-40B4-BE49-F238E27FC236}">
                <a16:creationId xmlns:a16="http://schemas.microsoft.com/office/drawing/2014/main" id="{F02765E9-EEA5-BFBC-C8F0-5EC3C76402E2}"/>
              </a:ext>
            </a:extLst>
          </p:cNvPr>
          <p:cNvSpPr txBox="1"/>
          <p:nvPr/>
        </p:nvSpPr>
        <p:spPr>
          <a:xfrm>
            <a:off x="7399421" y="5524500"/>
            <a:ext cx="3573379" cy="954107"/>
          </a:xfrm>
          <a:prstGeom prst="rect">
            <a:avLst/>
          </a:prstGeom>
          <a:noFill/>
        </p:spPr>
        <p:txBody>
          <a:bodyPr wrap="square">
            <a:spAutoFit/>
          </a:bodyPr>
          <a:lstStyle/>
          <a:p>
            <a:pPr algn="ctr"/>
            <a:r>
              <a:rPr lang="en-US" sz="2800" dirty="0">
                <a:solidFill>
                  <a:srgbClr val="0B6486"/>
                </a:solidFill>
                <a:latin typeface="Lexend Light" pitchFamily="2" charset="77"/>
              </a:rPr>
              <a:t>Reservoir</a:t>
            </a:r>
          </a:p>
          <a:p>
            <a:pPr algn="ctr"/>
            <a:r>
              <a:rPr lang="en-US" sz="2800" dirty="0">
                <a:solidFill>
                  <a:srgbClr val="0B6486"/>
                </a:solidFill>
                <a:latin typeface="Lexend Light" pitchFamily="2" charset="77"/>
              </a:rPr>
              <a:t>(to store water)</a:t>
            </a:r>
            <a:endParaRPr lang="en-US" sz="2800" dirty="0">
              <a:solidFill>
                <a:srgbClr val="0B6486"/>
              </a:solidFill>
              <a:latin typeface="Lexend Medium" pitchFamily="2" charset="77"/>
            </a:endParaRPr>
          </a:p>
        </p:txBody>
      </p:sp>
      <p:sp>
        <p:nvSpPr>
          <p:cNvPr id="22" name="TextBox 21">
            <a:extLst>
              <a:ext uri="{FF2B5EF4-FFF2-40B4-BE49-F238E27FC236}">
                <a16:creationId xmlns:a16="http://schemas.microsoft.com/office/drawing/2014/main" id="{704CDE26-B342-D38F-5FEF-6CF577EE975A}"/>
              </a:ext>
            </a:extLst>
          </p:cNvPr>
          <p:cNvSpPr txBox="1"/>
          <p:nvPr/>
        </p:nvSpPr>
        <p:spPr>
          <a:xfrm>
            <a:off x="12312396" y="8427310"/>
            <a:ext cx="3573379" cy="523220"/>
          </a:xfrm>
          <a:prstGeom prst="rect">
            <a:avLst/>
          </a:prstGeom>
          <a:noFill/>
        </p:spPr>
        <p:txBody>
          <a:bodyPr wrap="square">
            <a:spAutoFit/>
          </a:bodyPr>
          <a:lstStyle/>
          <a:p>
            <a:pPr algn="ctr"/>
            <a:r>
              <a:rPr lang="en-US" sz="2800" dirty="0">
                <a:solidFill>
                  <a:srgbClr val="0B6486"/>
                </a:solidFill>
                <a:latin typeface="Lexend Light" pitchFamily="2" charset="77"/>
              </a:rPr>
              <a:t>London</a:t>
            </a:r>
            <a:endParaRPr lang="en-US" sz="2800" dirty="0">
              <a:solidFill>
                <a:srgbClr val="0B6486"/>
              </a:solidFill>
              <a:latin typeface="Lexend Medium" pitchFamily="2" charset="77"/>
            </a:endParaRPr>
          </a:p>
        </p:txBody>
      </p:sp>
      <p:grpSp>
        <p:nvGrpSpPr>
          <p:cNvPr id="54" name="Group 53" descr="Arrow in an upwards direction">
            <a:extLst>
              <a:ext uri="{FF2B5EF4-FFF2-40B4-BE49-F238E27FC236}">
                <a16:creationId xmlns:a16="http://schemas.microsoft.com/office/drawing/2014/main" id="{C2163738-BA08-E820-70E6-5C9C05E5C618}"/>
              </a:ext>
            </a:extLst>
          </p:cNvPr>
          <p:cNvGrpSpPr/>
          <p:nvPr/>
        </p:nvGrpSpPr>
        <p:grpSpPr>
          <a:xfrm>
            <a:off x="4288687" y="5524499"/>
            <a:ext cx="3178914" cy="1752601"/>
            <a:chOff x="4288686" y="5264211"/>
            <a:chExt cx="3428981" cy="2012890"/>
          </a:xfrm>
        </p:grpSpPr>
        <p:cxnSp>
          <p:nvCxnSpPr>
            <p:cNvPr id="30" name="Elbow Connector 29">
              <a:extLst>
                <a:ext uri="{FF2B5EF4-FFF2-40B4-BE49-F238E27FC236}">
                  <a16:creationId xmlns:a16="http://schemas.microsoft.com/office/drawing/2014/main" id="{5E3EFAD8-5887-1E03-61B5-38CAF3586FA5}"/>
                </a:ext>
              </a:extLst>
            </p:cNvPr>
            <p:cNvCxnSpPr>
              <a:cxnSpLocks/>
            </p:cNvCxnSpPr>
            <p:nvPr/>
          </p:nvCxnSpPr>
          <p:spPr>
            <a:xfrm rot="5400000" flipH="1" flipV="1">
              <a:off x="5758732" y="5318165"/>
              <a:ext cx="2012890" cy="1904981"/>
            </a:xfrm>
            <a:prstGeom prst="bentConnector3">
              <a:avLst>
                <a:gd name="adj1" fmla="val 37668"/>
              </a:avLst>
            </a:prstGeom>
            <a:ln w="190500">
              <a:solidFill>
                <a:srgbClr val="0B6486"/>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B6AD75B-1B1A-7AF8-3FC3-C90AA1970E5B}"/>
                </a:ext>
              </a:extLst>
            </p:cNvPr>
            <p:cNvCxnSpPr/>
            <p:nvPr/>
          </p:nvCxnSpPr>
          <p:spPr>
            <a:xfrm flipH="1">
              <a:off x="4288686" y="7277100"/>
              <a:ext cx="1524000" cy="0"/>
            </a:xfrm>
            <a:prstGeom prst="line">
              <a:avLst/>
            </a:prstGeom>
            <a:ln w="190500" cap="rnd">
              <a:solidFill>
                <a:srgbClr val="0B6486"/>
              </a:solidFill>
              <a:miter lim="800000"/>
            </a:ln>
          </p:spPr>
          <p:style>
            <a:lnRef idx="1">
              <a:schemeClr val="accent1"/>
            </a:lnRef>
            <a:fillRef idx="0">
              <a:schemeClr val="accent1"/>
            </a:fillRef>
            <a:effectRef idx="0">
              <a:schemeClr val="accent1"/>
            </a:effectRef>
            <a:fontRef idx="minor">
              <a:schemeClr val="tx1"/>
            </a:fontRef>
          </p:style>
        </p:cxnSp>
      </p:grpSp>
      <p:cxnSp>
        <p:nvCxnSpPr>
          <p:cNvPr id="41" name="Elbow Connector 40" descr="Arrow in a downward direction">
            <a:extLst>
              <a:ext uri="{FF2B5EF4-FFF2-40B4-BE49-F238E27FC236}">
                <a16:creationId xmlns:a16="http://schemas.microsoft.com/office/drawing/2014/main" id="{178EAE96-81FA-1714-6490-2222D3823B3E}"/>
              </a:ext>
            </a:extLst>
          </p:cNvPr>
          <p:cNvCxnSpPr>
            <a:cxnSpLocks/>
          </p:cNvCxnSpPr>
          <p:nvPr/>
        </p:nvCxnSpPr>
        <p:spPr>
          <a:xfrm rot="16200000" flipH="1">
            <a:off x="10414952" y="5975343"/>
            <a:ext cx="2302891" cy="1491995"/>
          </a:xfrm>
          <a:prstGeom prst="bentConnector3">
            <a:avLst>
              <a:gd name="adj1" fmla="val 44946"/>
            </a:avLst>
          </a:prstGeom>
          <a:ln w="190500">
            <a:solidFill>
              <a:srgbClr val="0B6486"/>
            </a:solidFill>
            <a:tailEnd type="triangle"/>
          </a:ln>
        </p:spPr>
        <p:style>
          <a:lnRef idx="1">
            <a:schemeClr val="accent1"/>
          </a:lnRef>
          <a:fillRef idx="0">
            <a:schemeClr val="accent1"/>
          </a:fillRef>
          <a:effectRef idx="0">
            <a:schemeClr val="accent1"/>
          </a:effectRef>
          <a:fontRef idx="minor">
            <a:schemeClr val="tx1"/>
          </a:fontRef>
        </p:style>
      </p:cxnSp>
      <p:pic>
        <p:nvPicPr>
          <p:cNvPr id="47" name="Picture 46" descr="A row of houses representing the city of London">
            <a:extLst>
              <a:ext uri="{FF2B5EF4-FFF2-40B4-BE49-F238E27FC236}">
                <a16:creationId xmlns:a16="http://schemas.microsoft.com/office/drawing/2014/main" id="{D032C7C9-03C6-4CCD-C391-49D8F41F74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621988" y="6455740"/>
            <a:ext cx="2921868" cy="2064787"/>
          </a:xfrm>
          <a:prstGeom prst="rect">
            <a:avLst/>
          </a:prstGeom>
        </p:spPr>
      </p:pic>
      <p:pic>
        <p:nvPicPr>
          <p:cNvPr id="26" name="Picture 25" descr="A covered reservoir image">
            <a:extLst>
              <a:ext uri="{FF2B5EF4-FFF2-40B4-BE49-F238E27FC236}">
                <a16:creationId xmlns:a16="http://schemas.microsoft.com/office/drawing/2014/main" id="{2A230237-B3FD-5C1E-8F30-525B04BA5241}"/>
              </a:ext>
            </a:extLst>
          </p:cNvPr>
          <p:cNvPicPr>
            <a:picLocks noChangeAspect="1"/>
          </p:cNvPicPr>
          <p:nvPr/>
        </p:nvPicPr>
        <p:blipFill>
          <a:blip r:embed="rId5" cstate="print">
            <a:extLst>
              <a:ext uri="{28A0092B-C50C-407E-A947-70E740481C1C}">
                <a14:useLocalDpi xmlns:a14="http://schemas.microsoft.com/office/drawing/2010/main"/>
              </a:ext>
            </a:extLst>
          </a:blip>
          <a:srcRect l="178" t="-191" r="-178" b="31469"/>
          <a:stretch>
            <a:fillRect/>
          </a:stretch>
        </p:blipFill>
        <p:spPr>
          <a:xfrm>
            <a:off x="6777479" y="3251464"/>
            <a:ext cx="4742008" cy="2302891"/>
          </a:xfrm>
          <a:prstGeom prst="rect">
            <a:avLst/>
          </a:prstGeom>
        </p:spPr>
      </p:pic>
      <p:pic>
        <p:nvPicPr>
          <p:cNvPr id="51" name="Picture 50" descr="The Kempton Pumping House (now Kepton Steam Museum)">
            <a:extLst>
              <a:ext uri="{FF2B5EF4-FFF2-40B4-BE49-F238E27FC236}">
                <a16:creationId xmlns:a16="http://schemas.microsoft.com/office/drawing/2014/main" id="{9EA9ADA4-E78C-0F22-3C02-49FCE9AC49C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458502" y="5339281"/>
            <a:ext cx="4408898" cy="3112682"/>
          </a:xfrm>
          <a:prstGeom prst="rect">
            <a:avLst/>
          </a:prstGeom>
        </p:spPr>
      </p:pic>
      <p:sp>
        <p:nvSpPr>
          <p:cNvPr id="3" name="Title 1">
            <a:extLst>
              <a:ext uri="{FF2B5EF4-FFF2-40B4-BE49-F238E27FC236}">
                <a16:creationId xmlns:a16="http://schemas.microsoft.com/office/drawing/2014/main" id="{98AE0053-DB63-CE9D-22AC-D469023DC67A}"/>
              </a:ext>
            </a:extLst>
          </p:cNvPr>
          <p:cNvSpPr txBox="1">
            <a:spLocks noGrp="1"/>
          </p:cNvSpPr>
          <p:nvPr>
            <p:ph type="title" idx="4294967295"/>
          </p:nvPr>
        </p:nvSpPr>
        <p:spPr>
          <a:xfrm>
            <a:off x="1333500" y="647700"/>
            <a:ext cx="15621000"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rgbClr val="0B6486"/>
                </a:solidFill>
                <a:effectLst/>
                <a:uLnTx/>
                <a:uFillTx/>
                <a:latin typeface="Lexend Light" pitchFamily="2" charset="77"/>
                <a:ea typeface="+mj-ea"/>
                <a:cs typeface="Lucida Sans"/>
              </a:rPr>
              <a:t>Pump power!</a:t>
            </a:r>
            <a:endParaRPr kumimoji="0" lang="en-US" sz="6000" b="0" i="0" u="none" strike="noStrike" kern="0" cap="none" spc="0" normalizeH="0" baseline="0" noProof="0" dirty="0">
              <a:ln>
                <a:noFill/>
              </a:ln>
              <a:solidFill>
                <a:srgbClr val="0B6486"/>
              </a:solidFill>
              <a:effectLst/>
              <a:uLnTx/>
              <a:uFillTx/>
              <a:latin typeface="Lucida Sans"/>
              <a:ea typeface="+mj-ea"/>
              <a:cs typeface="Lucida Sans"/>
            </a:endParaRPr>
          </a:p>
        </p:txBody>
      </p:sp>
    </p:spTree>
    <p:extLst>
      <p:ext uri="{BB962C8B-B14F-4D97-AF65-F5344CB8AC3E}">
        <p14:creationId xmlns:p14="http://schemas.microsoft.com/office/powerpoint/2010/main" val="313748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strips(upRight)">
                                      <p:cBhvr>
                                        <p:cTn id="7" dur="2000"/>
                                        <p:tgtEl>
                                          <p:spTgt spid="54"/>
                                        </p:tgtEl>
                                      </p:cBhvr>
                                    </p:animEffect>
                                  </p:childTnLst>
                                </p:cTn>
                              </p:par>
                            </p:childTnLst>
                          </p:cTn>
                        </p:par>
                        <p:par>
                          <p:cTn id="8" fill="hold">
                            <p:stCondLst>
                              <p:cond delay="2000"/>
                            </p:stCondLst>
                            <p:childTnLst>
                              <p:par>
                                <p:cTn id="9" presetID="18" presetClass="entr" presetSubtype="6"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trips(downRight)">
                                      <p:cBhvr>
                                        <p:cTn id="11"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624B-3F01-4398-F3B7-A38B5C1212F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5F5D991F-BA60-4690-992C-9402072B7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021" y="2005"/>
            <a:ext cx="18288000" cy="10287000"/>
          </a:xfrm>
          <a:prstGeom prst="rect">
            <a:avLst/>
          </a:prstGeom>
        </p:spPr>
      </p:pic>
      <p:pic>
        <p:nvPicPr>
          <p:cNvPr id="3" name="Picture 2" descr="The large blue gas boiler">
            <a:extLst>
              <a:ext uri="{FF2B5EF4-FFF2-40B4-BE49-F238E27FC236}">
                <a16:creationId xmlns:a16="http://schemas.microsoft.com/office/drawing/2014/main" id="{C5DC6C04-26F7-C0B1-317B-503935DF515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9144000" y="-53018"/>
            <a:ext cx="9144001" cy="10338013"/>
          </a:xfrm>
          <a:prstGeom prst="rect">
            <a:avLst/>
          </a:prstGeom>
        </p:spPr>
      </p:pic>
      <p:pic>
        <p:nvPicPr>
          <p:cNvPr id="7" name="Picture 6" descr="Prescott the Apprentice Engineer. A grey elephant character wearing a blue hat.">
            <a:extLst>
              <a:ext uri="{FF2B5EF4-FFF2-40B4-BE49-F238E27FC236}">
                <a16:creationId xmlns:a16="http://schemas.microsoft.com/office/drawing/2014/main" id="{D4240E33-B0EA-BCD3-4639-A08C4DC0797E}"/>
              </a:ext>
            </a:extLst>
          </p:cNvPr>
          <p:cNvPicPr>
            <a:picLocks noChangeAspect="1"/>
          </p:cNvPicPr>
          <p:nvPr/>
        </p:nvPicPr>
        <p:blipFill>
          <a:blip r:embed="rId5" cstate="print">
            <a:extLst>
              <a:ext uri="{28A0092B-C50C-407E-A947-70E740481C1C}">
                <a14:useLocalDpi xmlns:a14="http://schemas.microsoft.com/office/drawing/2010/main"/>
              </a:ext>
            </a:extLst>
          </a:blip>
          <a:srcRect b="-1596"/>
          <a:stretch>
            <a:fillRect/>
          </a:stretch>
        </p:blipFill>
        <p:spPr>
          <a:xfrm>
            <a:off x="-1026303" y="1663363"/>
            <a:ext cx="7224696" cy="9485840"/>
          </a:xfrm>
          <a:prstGeom prst="rect">
            <a:avLst/>
          </a:prstGeom>
        </p:spPr>
      </p:pic>
      <p:sp>
        <p:nvSpPr>
          <p:cNvPr id="15" name="Round Diagonal Corner of Rectangle 14">
            <a:extLst>
              <a:ext uri="{FF2B5EF4-FFF2-40B4-BE49-F238E27FC236}">
                <a16:creationId xmlns:a16="http://schemas.microsoft.com/office/drawing/2014/main" id="{C4B2C8AA-4188-D551-982B-CF6B6681270D}"/>
              </a:ext>
            </a:extLst>
          </p:cNvPr>
          <p:cNvSpPr/>
          <p:nvPr/>
        </p:nvSpPr>
        <p:spPr>
          <a:xfrm>
            <a:off x="762000" y="6515100"/>
            <a:ext cx="9372600" cy="2968376"/>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r>
              <a:rPr lang="en-GB" sz="4000" b="1" dirty="0">
                <a:latin typeface="Lexend Light" pitchFamily="2" charset="77"/>
              </a:rPr>
              <a:t>W</a:t>
            </a:r>
            <a:r>
              <a:rPr lang="en-GB" sz="4000" b="1" dirty="0">
                <a:solidFill>
                  <a:schemeClr val="lt1"/>
                </a:solidFill>
                <a:latin typeface="Lexend Light" pitchFamily="2" charset="77"/>
              </a:rPr>
              <a:t>ater </a:t>
            </a:r>
            <a:r>
              <a:rPr lang="en-GB" sz="4000" dirty="0">
                <a:solidFill>
                  <a:schemeClr val="lt1"/>
                </a:solidFill>
                <a:latin typeface="Lexend Light" pitchFamily="2" charset="77"/>
              </a:rPr>
              <a:t>is </a:t>
            </a:r>
            <a:r>
              <a:rPr lang="en-GB" sz="4000" b="1" dirty="0">
                <a:solidFill>
                  <a:schemeClr val="lt1"/>
                </a:solidFill>
                <a:latin typeface="Lexend Light" pitchFamily="2" charset="77"/>
              </a:rPr>
              <a:t>heated </a:t>
            </a:r>
            <a:r>
              <a:rPr lang="en-GB" sz="4000" dirty="0">
                <a:solidFill>
                  <a:schemeClr val="lt1"/>
                </a:solidFill>
                <a:latin typeface="Lexend Light" pitchFamily="2" charset="77"/>
              </a:rPr>
              <a:t>in a </a:t>
            </a:r>
            <a:r>
              <a:rPr lang="en-GB" sz="4000" b="1" dirty="0">
                <a:solidFill>
                  <a:schemeClr val="lt1"/>
                </a:solidFill>
                <a:latin typeface="Lexend Light" pitchFamily="2" charset="77"/>
              </a:rPr>
              <a:t>boiler </a:t>
            </a:r>
            <a:r>
              <a:rPr lang="en-GB" sz="4000" dirty="0">
                <a:solidFill>
                  <a:schemeClr val="lt1"/>
                </a:solidFill>
                <a:latin typeface="Lexend Light" pitchFamily="2" charset="77"/>
              </a:rPr>
              <a:t>until it turns to </a:t>
            </a:r>
            <a:r>
              <a:rPr lang="en-GB" sz="4000" b="1" dirty="0">
                <a:solidFill>
                  <a:schemeClr val="lt1"/>
                </a:solidFill>
                <a:latin typeface="Lexend Light" pitchFamily="2" charset="77"/>
              </a:rPr>
              <a:t>steam </a:t>
            </a:r>
            <a:r>
              <a:rPr lang="en-GB" sz="4000" dirty="0">
                <a:solidFill>
                  <a:schemeClr val="lt1"/>
                </a:solidFill>
                <a:latin typeface="Lexend Light" pitchFamily="2" charset="77"/>
              </a:rPr>
              <a:t>– </a:t>
            </a:r>
            <a:r>
              <a:rPr lang="en-GB" sz="4000" i="1" dirty="0">
                <a:solidFill>
                  <a:schemeClr val="bg1"/>
                </a:solidFill>
                <a:latin typeface="Lexend Light" pitchFamily="2" charset="77"/>
              </a:rPr>
              <a:t>whoosh!</a:t>
            </a:r>
            <a:r>
              <a:rPr lang="en-GB" sz="4000" dirty="0">
                <a:solidFill>
                  <a:schemeClr val="bg1"/>
                </a:solidFill>
                <a:latin typeface="Lexend Light" pitchFamily="2" charset="77"/>
              </a:rPr>
              <a:t> </a:t>
            </a:r>
            <a:br>
              <a:rPr lang="en-GB" sz="4000" dirty="0">
                <a:solidFill>
                  <a:schemeClr val="bg1"/>
                </a:solidFill>
                <a:latin typeface="Lexend Light" pitchFamily="2" charset="77"/>
              </a:rPr>
            </a:br>
            <a:r>
              <a:rPr lang="en-GB" sz="4000" dirty="0">
                <a:solidFill>
                  <a:schemeClr val="lt1"/>
                </a:solidFill>
                <a:latin typeface="Lexend Light" pitchFamily="2" charset="77"/>
              </a:rPr>
              <a:t>The steam travels to the engine to make the piston move.</a:t>
            </a:r>
            <a:endParaRPr lang="en-US" sz="4000" dirty="0">
              <a:solidFill>
                <a:schemeClr val="bg1"/>
              </a:solidFill>
              <a:latin typeface="Lexend Light" pitchFamily="2" charset="77"/>
            </a:endParaRPr>
          </a:p>
        </p:txBody>
      </p:sp>
      <p:sp>
        <p:nvSpPr>
          <p:cNvPr id="18" name="Oval Callout 17">
            <a:extLst>
              <a:ext uri="{FF2B5EF4-FFF2-40B4-BE49-F238E27FC236}">
                <a16:creationId xmlns:a16="http://schemas.microsoft.com/office/drawing/2014/main" id="{96085CA9-C98B-8FB7-1A37-474E3105EC19}"/>
              </a:ext>
            </a:extLst>
          </p:cNvPr>
          <p:cNvSpPr/>
          <p:nvPr/>
        </p:nvSpPr>
        <p:spPr>
          <a:xfrm>
            <a:off x="4912649" y="1752475"/>
            <a:ext cx="5253849" cy="4038850"/>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latin typeface="Lexend Light" pitchFamily="2" charset="77"/>
              </a:rPr>
              <a:t>We use a </a:t>
            </a:r>
            <a:br>
              <a:rPr lang="en-GB" sz="4000" dirty="0">
                <a:solidFill>
                  <a:schemeClr val="tx1"/>
                </a:solidFill>
                <a:latin typeface="Lexend Light" pitchFamily="2" charset="77"/>
              </a:rPr>
            </a:br>
            <a:r>
              <a:rPr lang="en-GB" sz="4000" dirty="0">
                <a:solidFill>
                  <a:schemeClr val="tx1"/>
                </a:solidFill>
                <a:latin typeface="Lexend Light" pitchFamily="2" charset="77"/>
              </a:rPr>
              <a:t>gas-fired boiler to make </a:t>
            </a:r>
            <a:r>
              <a:rPr lang="en-GB" sz="4800" b="1" dirty="0">
                <a:solidFill>
                  <a:schemeClr val="tx1"/>
                </a:solidFill>
                <a:latin typeface="Lexend Light" pitchFamily="2" charset="77"/>
              </a:rPr>
              <a:t>steam.</a:t>
            </a:r>
          </a:p>
        </p:txBody>
      </p:sp>
      <p:grpSp>
        <p:nvGrpSpPr>
          <p:cNvPr id="21" name="Group 20" descr="The gas boiler">
            <a:extLst>
              <a:ext uri="{FF2B5EF4-FFF2-40B4-BE49-F238E27FC236}">
                <a16:creationId xmlns:a16="http://schemas.microsoft.com/office/drawing/2014/main" id="{6E21B798-3608-1B5F-3690-7CD38AE484EA}"/>
              </a:ext>
            </a:extLst>
          </p:cNvPr>
          <p:cNvGrpSpPr/>
          <p:nvPr/>
        </p:nvGrpSpPr>
        <p:grpSpPr>
          <a:xfrm>
            <a:off x="10738438" y="593558"/>
            <a:ext cx="4633148" cy="1678901"/>
            <a:chOff x="10838220" y="654722"/>
            <a:chExt cx="4633148" cy="1678901"/>
          </a:xfrm>
        </p:grpSpPr>
        <p:sp>
          <p:nvSpPr>
            <p:cNvPr id="19" name="Round Diagonal Corner of Rectangle 18">
              <a:extLst>
                <a:ext uri="{FF2B5EF4-FFF2-40B4-BE49-F238E27FC236}">
                  <a16:creationId xmlns:a16="http://schemas.microsoft.com/office/drawing/2014/main" id="{A1D43C24-E52B-FDA1-3C6C-D4643694169F}"/>
                </a:ext>
              </a:extLst>
            </p:cNvPr>
            <p:cNvSpPr/>
            <p:nvPr/>
          </p:nvSpPr>
          <p:spPr>
            <a:xfrm>
              <a:off x="10838220" y="654722"/>
              <a:ext cx="4633148" cy="1081836"/>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bg1"/>
                  </a:solidFill>
                  <a:latin typeface="Lexend Light" pitchFamily="2" charset="77"/>
                </a:rPr>
                <a:t>The gas boiler</a:t>
              </a:r>
              <a:endParaRPr lang="en-US" sz="4000" dirty="0">
                <a:solidFill>
                  <a:schemeClr val="bg1"/>
                </a:solidFill>
                <a:latin typeface="Lexend Light" pitchFamily="2" charset="77"/>
              </a:endParaRPr>
            </a:p>
          </p:txBody>
        </p:sp>
        <p:sp>
          <p:nvSpPr>
            <p:cNvPr id="20" name="Down Arrow 19">
              <a:extLst>
                <a:ext uri="{FF2B5EF4-FFF2-40B4-BE49-F238E27FC236}">
                  <a16:creationId xmlns:a16="http://schemas.microsoft.com/office/drawing/2014/main" id="{73727389-78CC-C141-C584-84CDADCD7554}"/>
                </a:ext>
              </a:extLst>
            </p:cNvPr>
            <p:cNvSpPr/>
            <p:nvPr/>
          </p:nvSpPr>
          <p:spPr>
            <a:xfrm>
              <a:off x="12849994" y="1404187"/>
              <a:ext cx="609600" cy="929436"/>
            </a:xfrm>
            <a:prstGeom prst="downArrow">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FB3D6F7B-FFAE-CA83-1ED1-1BC5B113FBE4}"/>
              </a:ext>
            </a:extLst>
          </p:cNvPr>
          <p:cNvSpPr txBox="1">
            <a:spLocks noGrp="1"/>
          </p:cNvSpPr>
          <p:nvPr>
            <p:ph type="title" idx="4294967295"/>
          </p:nvPr>
        </p:nvSpPr>
        <p:spPr>
          <a:xfrm>
            <a:off x="8239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It starts with steam</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spTree>
    <p:extLst>
      <p:ext uri="{BB962C8B-B14F-4D97-AF65-F5344CB8AC3E}">
        <p14:creationId xmlns:p14="http://schemas.microsoft.com/office/powerpoint/2010/main" val="1175299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56A50-53C1-BF12-7BE4-D3B689DE7CA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7F260E1-D2C2-9DDE-3783-B4C40C344AE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0"/>
            <a:ext cx="18355733" cy="10325100"/>
          </a:xfrm>
          <a:prstGeom prst="rect">
            <a:avLst/>
          </a:prstGeom>
        </p:spPr>
      </p:pic>
      <p:pic>
        <p:nvPicPr>
          <p:cNvPr id="3" name="Picture 2">
            <a:extLst>
              <a:ext uri="{FF2B5EF4-FFF2-40B4-BE49-F238E27FC236}">
                <a16:creationId xmlns:a16="http://schemas.microsoft.com/office/drawing/2014/main" id="{7312F37A-F85A-93B8-D734-62EA7FAECA5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10" name="Picture 9" descr="Prescott the Apprentice Engineer. A grey elephant character holding a spanner">
            <a:extLst>
              <a:ext uri="{FF2B5EF4-FFF2-40B4-BE49-F238E27FC236}">
                <a16:creationId xmlns:a16="http://schemas.microsoft.com/office/drawing/2014/main" id="{37B4521B-708C-94E9-0448-69E019E594BE}"/>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9485666" y="1645078"/>
            <a:ext cx="9195999" cy="8973136"/>
          </a:xfrm>
          <a:prstGeom prst="rect">
            <a:avLst/>
          </a:prstGeom>
        </p:spPr>
      </p:pic>
      <p:sp>
        <p:nvSpPr>
          <p:cNvPr id="5" name="Title 4">
            <a:extLst>
              <a:ext uri="{FF2B5EF4-FFF2-40B4-BE49-F238E27FC236}">
                <a16:creationId xmlns:a16="http://schemas.microsoft.com/office/drawing/2014/main" id="{2EE56387-80DA-62CD-845F-6D7D9BA0ED6F}"/>
              </a:ext>
            </a:extLst>
          </p:cNvPr>
          <p:cNvSpPr>
            <a:spLocks noGrp="1"/>
          </p:cNvSpPr>
          <p:nvPr>
            <p:ph type="title" idx="4294967295"/>
          </p:nvPr>
        </p:nvSpPr>
        <p:spPr>
          <a:xfrm>
            <a:off x="609600" y="573534"/>
            <a:ext cx="5714999" cy="3122165"/>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chemeClr val="bg1"/>
                </a:solidFill>
                <a:effectLst/>
                <a:uLnTx/>
                <a:uFillTx/>
                <a:latin typeface="Lexend Light" pitchFamily="2" charset="77"/>
                <a:ea typeface="+mn-ea"/>
                <a:cs typeface="+mn-cs"/>
              </a:rPr>
              <a:t>Here’s how the steam engine worked</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a:t>
            </a:r>
            <a:endParaRPr kumimoji="0" lang="en-US" sz="4000" b="0" i="0" u="none" strike="noStrike" kern="0" cap="none" spc="0" normalizeH="0" baseline="0" noProof="0" dirty="0">
              <a:ln>
                <a:noFill/>
              </a:ln>
              <a:solidFill>
                <a:schemeClr val="bg1"/>
              </a:solidFill>
              <a:effectLst/>
              <a:uLnTx/>
              <a:uFillTx/>
              <a:latin typeface="Lexend Light" pitchFamily="2" charset="77"/>
              <a:ea typeface="+mn-ea"/>
              <a:cs typeface="+mn-cs"/>
            </a:endParaRPr>
          </a:p>
        </p:txBody>
      </p:sp>
      <p:sp>
        <p:nvSpPr>
          <p:cNvPr id="6" name="Oval Callout 5">
            <a:extLst>
              <a:ext uri="{FF2B5EF4-FFF2-40B4-BE49-F238E27FC236}">
                <a16:creationId xmlns:a16="http://schemas.microsoft.com/office/drawing/2014/main" id="{4D64C140-305F-4DCD-BE9F-BADB15E3BED1}"/>
              </a:ext>
            </a:extLst>
          </p:cNvPr>
          <p:cNvSpPr/>
          <p:nvPr/>
        </p:nvSpPr>
        <p:spPr>
          <a:xfrm flipH="1">
            <a:off x="4744204" y="1645078"/>
            <a:ext cx="6172200" cy="4668764"/>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latin typeface="Lexend Light" pitchFamily="2" charset="77"/>
              </a:rPr>
              <a:t>Let’s take one step at a time and do some fun </a:t>
            </a:r>
            <a:r>
              <a:rPr lang="en-GB" sz="4000" b="1" dirty="0">
                <a:solidFill>
                  <a:schemeClr val="tx1"/>
                </a:solidFill>
                <a:latin typeface="Lexend Black" pitchFamily="2" charset="77"/>
              </a:rPr>
              <a:t>actions</a:t>
            </a:r>
            <a:r>
              <a:rPr lang="en-GB" sz="4000" dirty="0">
                <a:solidFill>
                  <a:schemeClr val="tx1"/>
                </a:solidFill>
                <a:latin typeface="Lexend Light" pitchFamily="2" charset="77"/>
              </a:rPr>
              <a:t> along </a:t>
            </a:r>
            <a:br>
              <a:rPr lang="en-GB" sz="4000" dirty="0">
                <a:solidFill>
                  <a:schemeClr val="tx1"/>
                </a:solidFill>
                <a:latin typeface="Lexend Light" pitchFamily="2" charset="77"/>
              </a:rPr>
            </a:br>
            <a:r>
              <a:rPr lang="en-GB" sz="4000" dirty="0">
                <a:solidFill>
                  <a:schemeClr val="tx1"/>
                </a:solidFill>
                <a:latin typeface="Lexend Light" pitchFamily="2" charset="77"/>
              </a:rPr>
              <a:t>the way…</a:t>
            </a:r>
            <a:endParaRPr lang="en-GB" sz="4800" b="1" dirty="0">
              <a:solidFill>
                <a:schemeClr val="tx1"/>
              </a:solidFill>
              <a:latin typeface="Lexend Light" pitchFamily="2" charset="77"/>
            </a:endParaRPr>
          </a:p>
        </p:txBody>
      </p:sp>
      <p:sp>
        <p:nvSpPr>
          <p:cNvPr id="8" name="Oval 7">
            <a:extLst>
              <a:ext uri="{FF2B5EF4-FFF2-40B4-BE49-F238E27FC236}">
                <a16:creationId xmlns:a16="http://schemas.microsoft.com/office/drawing/2014/main" id="{2989EB9E-A326-CC7E-9A49-863DD2C0B8A2}"/>
              </a:ext>
            </a:extLst>
          </p:cNvPr>
          <p:cNvSpPr/>
          <p:nvPr/>
        </p:nvSpPr>
        <p:spPr>
          <a:xfrm rot="21112305">
            <a:off x="2802477" y="5042473"/>
            <a:ext cx="4191000" cy="419100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Lexend Medium" pitchFamily="2" charset="77"/>
              </a:rPr>
              <a:t>Warm up your trunks</a:t>
            </a:r>
            <a:r>
              <a:rPr lang="en-US" sz="5400" dirty="0">
                <a:solidFill>
                  <a:schemeClr val="tx1"/>
                </a:solidFill>
                <a:latin typeface="Lexend Medium" pitchFamily="2" charset="77"/>
              </a:rPr>
              <a:t>!</a:t>
            </a:r>
          </a:p>
        </p:txBody>
      </p:sp>
    </p:spTree>
    <p:extLst>
      <p:ext uri="{BB962C8B-B14F-4D97-AF65-F5344CB8AC3E}">
        <p14:creationId xmlns:p14="http://schemas.microsoft.com/office/powerpoint/2010/main" val="2057925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8262"/>
        </a:solidFill>
        <a:effectLst/>
      </p:bgPr>
    </p:bg>
    <p:spTree>
      <p:nvGrpSpPr>
        <p:cNvPr id="1" name="">
          <a:extLst>
            <a:ext uri="{FF2B5EF4-FFF2-40B4-BE49-F238E27FC236}">
              <a16:creationId xmlns:a16="http://schemas.microsoft.com/office/drawing/2014/main" id="{4E2543C0-039C-5D42-0129-5552C3ED333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7B369F-2B9D-C4A5-2498-0B44364FB0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9228" y="-32084"/>
            <a:ext cx="9097032" cy="10319084"/>
          </a:xfrm>
          <a:prstGeom prst="rect">
            <a:avLst/>
          </a:prstGeom>
        </p:spPr>
      </p:pic>
      <p:pic>
        <p:nvPicPr>
          <p:cNvPr id="63" name="Graphic 62" descr="The boiler showing a tank of water inside.">
            <a:extLst>
              <a:ext uri="{FF2B5EF4-FFF2-40B4-BE49-F238E27FC236}">
                <a16:creationId xmlns:a16="http://schemas.microsoft.com/office/drawing/2014/main" id="{FF819B69-22B5-B6F4-7A4A-4293AEFB1D4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486851" y="3009900"/>
            <a:ext cx="3686082" cy="4791906"/>
          </a:xfrm>
          <a:prstGeom prst="rect">
            <a:avLst/>
          </a:prstGeom>
        </p:spPr>
      </p:pic>
      <p:pic>
        <p:nvPicPr>
          <p:cNvPr id="7" name="Picture 6">
            <a:extLst>
              <a:ext uri="{FF2B5EF4-FFF2-40B4-BE49-F238E27FC236}">
                <a16:creationId xmlns:a16="http://schemas.microsoft.com/office/drawing/2014/main" id="{2820820B-7B10-6550-6414-B4190F83D5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5" cstate="print">
            <a:alphaModFix amt="90000"/>
            <a:extLst>
              <a:ext uri="{28A0092B-C50C-407E-A947-70E740481C1C}">
                <a14:useLocalDpi xmlns:a14="http://schemas.microsoft.com/office/drawing/2010/main"/>
              </a:ext>
            </a:extLst>
          </a:blip>
          <a:srcRect/>
          <a:stretch>
            <a:fillRect/>
          </a:stretch>
        </p:blipFill>
        <p:spPr>
          <a:xfrm>
            <a:off x="9067804" y="-32084"/>
            <a:ext cx="9220196" cy="10338134"/>
          </a:xfrm>
          <a:prstGeom prst="rect">
            <a:avLst/>
          </a:prstGeom>
        </p:spPr>
      </p:pic>
      <p:sp>
        <p:nvSpPr>
          <p:cNvPr id="2" name="Round Diagonal Corner of Rectangle 1">
            <a:extLst>
              <a:ext uri="{FF2B5EF4-FFF2-40B4-BE49-F238E27FC236}">
                <a16:creationId xmlns:a16="http://schemas.microsoft.com/office/drawing/2014/main" id="{38D13C5C-E9D8-ADDC-2DF7-5559FEE3A14C}"/>
              </a:ext>
            </a:extLst>
          </p:cNvPr>
          <p:cNvSpPr/>
          <p:nvPr/>
        </p:nvSpPr>
        <p:spPr>
          <a:xfrm>
            <a:off x="685800" y="7962900"/>
            <a:ext cx="7640054" cy="17526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Ins="324000" rtlCol="0" anchor="ctr"/>
          <a:lstStyle/>
          <a:p>
            <a:r>
              <a:rPr lang="en-GB" sz="3200" dirty="0">
                <a:solidFill>
                  <a:schemeClr val="lt1"/>
                </a:solidFill>
                <a:latin typeface="Lexend Medium" pitchFamily="2" charset="77"/>
              </a:rPr>
              <a:t>Action: </a:t>
            </a:r>
            <a:r>
              <a:rPr lang="en-GB" sz="3200" dirty="0">
                <a:solidFill>
                  <a:schemeClr val="lt1"/>
                </a:solidFill>
                <a:latin typeface="Lexend Light" pitchFamily="2" charset="77"/>
              </a:rPr>
              <a:t>Wave your arms (or trunk) in the air like flames.</a:t>
            </a:r>
            <a:endParaRPr lang="en-US" sz="3200" dirty="0">
              <a:solidFill>
                <a:schemeClr val="bg1"/>
              </a:solidFill>
              <a:latin typeface="Lexend Light" pitchFamily="2" charset="77"/>
            </a:endParaRPr>
          </a:p>
        </p:txBody>
      </p:sp>
      <p:sp>
        <p:nvSpPr>
          <p:cNvPr id="8" name="TextBox 7">
            <a:extLst>
              <a:ext uri="{FF2B5EF4-FFF2-40B4-BE49-F238E27FC236}">
                <a16:creationId xmlns:a16="http://schemas.microsoft.com/office/drawing/2014/main" id="{9FB8FD52-EC13-90CB-1514-F5619C81713F}"/>
              </a:ext>
            </a:extLst>
          </p:cNvPr>
          <p:cNvSpPr txBox="1"/>
          <p:nvPr/>
        </p:nvSpPr>
        <p:spPr>
          <a:xfrm>
            <a:off x="2209800" y="647700"/>
            <a:ext cx="5334344" cy="1938992"/>
          </a:xfrm>
          <a:prstGeom prst="rect">
            <a:avLst/>
          </a:prstGeom>
          <a:noFill/>
        </p:spPr>
        <p:txBody>
          <a:bodyPr wrap="square">
            <a:spAutoFit/>
          </a:bodyPr>
          <a:lstStyle/>
          <a:p>
            <a:r>
              <a:rPr lang="en-GB" sz="4000" dirty="0">
                <a:solidFill>
                  <a:schemeClr val="bg1"/>
                </a:solidFill>
                <a:latin typeface="Lexend Medium" pitchFamily="2" charset="77"/>
              </a:rPr>
              <a:t>Gas fuel is burnt in the boiler to heat a tank of water.</a:t>
            </a:r>
            <a:endParaRPr lang="en-US" sz="4000" dirty="0">
              <a:solidFill>
                <a:schemeClr val="bg1"/>
              </a:solidFill>
              <a:latin typeface="Lexend Medium" pitchFamily="2" charset="77"/>
            </a:endParaRPr>
          </a:p>
        </p:txBody>
      </p:sp>
      <p:sp>
        <p:nvSpPr>
          <p:cNvPr id="9" name="Oval 8">
            <a:extLst>
              <a:ext uri="{FF2B5EF4-FFF2-40B4-BE49-F238E27FC236}">
                <a16:creationId xmlns:a16="http://schemas.microsoft.com/office/drawing/2014/main" id="{BCE26FC8-07CD-B5A6-85F5-3009492FECDE}"/>
              </a:ext>
            </a:extLst>
          </p:cNvPr>
          <p:cNvSpPr/>
          <p:nvPr/>
        </p:nvSpPr>
        <p:spPr>
          <a:xfrm>
            <a:off x="685800" y="1029472"/>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1</a:t>
            </a:r>
          </a:p>
        </p:txBody>
      </p:sp>
      <p:sp>
        <p:nvSpPr>
          <p:cNvPr id="11" name="Oval 10">
            <a:extLst>
              <a:ext uri="{FF2B5EF4-FFF2-40B4-BE49-F238E27FC236}">
                <a16:creationId xmlns:a16="http://schemas.microsoft.com/office/drawing/2014/main" id="{495A66E1-6545-BB81-3F92-81657F75B8C9}"/>
              </a:ext>
            </a:extLst>
          </p:cNvPr>
          <p:cNvSpPr/>
          <p:nvPr/>
        </p:nvSpPr>
        <p:spPr>
          <a:xfrm>
            <a:off x="9601200" y="1028700"/>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2</a:t>
            </a:r>
          </a:p>
        </p:txBody>
      </p:sp>
      <p:sp>
        <p:nvSpPr>
          <p:cNvPr id="12" name="TextBox 11">
            <a:extLst>
              <a:ext uri="{FF2B5EF4-FFF2-40B4-BE49-F238E27FC236}">
                <a16:creationId xmlns:a16="http://schemas.microsoft.com/office/drawing/2014/main" id="{4DFD2E2E-8F01-502D-4565-581F5DD58E26}"/>
              </a:ext>
            </a:extLst>
          </p:cNvPr>
          <p:cNvSpPr txBox="1"/>
          <p:nvPr/>
        </p:nvSpPr>
        <p:spPr>
          <a:xfrm>
            <a:off x="11125197" y="571500"/>
            <a:ext cx="6858007" cy="1938992"/>
          </a:xfrm>
          <a:prstGeom prst="rect">
            <a:avLst/>
          </a:prstGeom>
          <a:noFill/>
        </p:spPr>
        <p:txBody>
          <a:bodyPr wrap="square">
            <a:spAutoFit/>
          </a:bodyPr>
          <a:lstStyle/>
          <a:p>
            <a:r>
              <a:rPr lang="en-GB" sz="4000" dirty="0">
                <a:solidFill>
                  <a:schemeClr val="bg1"/>
                </a:solidFill>
                <a:latin typeface="Lexend Medium" pitchFamily="2" charset="77"/>
              </a:rPr>
              <a:t>The water in the tank turns to steam. Steam has lots of power and energy.</a:t>
            </a:r>
          </a:p>
        </p:txBody>
      </p:sp>
      <p:sp>
        <p:nvSpPr>
          <p:cNvPr id="13" name="Round Diagonal Corner of Rectangle 12">
            <a:extLst>
              <a:ext uri="{FF2B5EF4-FFF2-40B4-BE49-F238E27FC236}">
                <a16:creationId xmlns:a16="http://schemas.microsoft.com/office/drawing/2014/main" id="{D2C3550C-FEB8-AEE7-C44D-6F01352142BE}"/>
              </a:ext>
            </a:extLst>
          </p:cNvPr>
          <p:cNvSpPr/>
          <p:nvPr/>
        </p:nvSpPr>
        <p:spPr>
          <a:xfrm>
            <a:off x="9782832" y="7962899"/>
            <a:ext cx="7666968" cy="1752601"/>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r>
              <a:rPr lang="en-GB" sz="3200" dirty="0">
                <a:solidFill>
                  <a:schemeClr val="lt1"/>
                </a:solidFill>
                <a:latin typeface="Lexend Medium" pitchFamily="2" charset="77"/>
              </a:rPr>
              <a:t>Action: </a:t>
            </a:r>
            <a:r>
              <a:rPr lang="en-GB" sz="3200" dirty="0">
                <a:solidFill>
                  <a:schemeClr val="lt1"/>
                </a:solidFill>
                <a:latin typeface="Lexend Light" pitchFamily="2" charset="77"/>
              </a:rPr>
              <a:t>Drum your hands quickly on your knees like powerful, energetic steam.</a:t>
            </a:r>
            <a:endParaRPr lang="en-US" sz="3200" dirty="0">
              <a:solidFill>
                <a:schemeClr val="bg1"/>
              </a:solidFill>
              <a:latin typeface="Lexend Light" pitchFamily="2" charset="77"/>
            </a:endParaRPr>
          </a:p>
        </p:txBody>
      </p:sp>
      <p:pic>
        <p:nvPicPr>
          <p:cNvPr id="25" name="Picture 24" descr="A blue water bubbling with steam.&#10;&#10;">
            <a:extLst>
              <a:ext uri="{FF2B5EF4-FFF2-40B4-BE49-F238E27FC236}">
                <a16:creationId xmlns:a16="http://schemas.microsoft.com/office/drawing/2014/main" id="{06639865-2702-80BA-90EF-138ED3F73AE7}"/>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10243382" y="3320379"/>
            <a:ext cx="6920412" cy="4261521"/>
          </a:xfrm>
          <a:prstGeom prst="rect">
            <a:avLst/>
          </a:prstGeom>
        </p:spPr>
      </p:pic>
      <p:pic>
        <p:nvPicPr>
          <p:cNvPr id="44" name="Picture 43" descr="Flames">
            <a:extLst>
              <a:ext uri="{FF2B5EF4-FFF2-40B4-BE49-F238E27FC236}">
                <a16:creationId xmlns:a16="http://schemas.microsoft.com/office/drawing/2014/main" id="{A3AAB2BC-24D0-A260-8C68-F26343632C12}"/>
              </a:ext>
            </a:extLst>
          </p:cNvPr>
          <p:cNvPicPr>
            <a:picLocks noChangeAspect="1"/>
          </p:cNvPicPr>
          <p:nvPr/>
        </p:nvPicPr>
        <p:blipFill>
          <a:blip r:embed="rId7" cstate="print">
            <a:alphaModFix amt="35000"/>
            <a:extLst>
              <a:ext uri="{28A0092B-C50C-407E-A947-70E740481C1C}">
                <a14:useLocalDpi xmlns:a14="http://schemas.microsoft.com/office/drawing/2010/main"/>
              </a:ext>
            </a:extLst>
          </a:blip>
          <a:stretch>
            <a:fillRect/>
          </a:stretch>
        </p:blipFill>
        <p:spPr>
          <a:xfrm>
            <a:off x="3509863" y="5905500"/>
            <a:ext cx="443898" cy="1673548"/>
          </a:xfrm>
          <a:prstGeom prst="rect">
            <a:avLst/>
          </a:prstGeom>
        </p:spPr>
      </p:pic>
      <p:pic>
        <p:nvPicPr>
          <p:cNvPr id="45" name="Picture 44">
            <a:extLst>
              <a:ext uri="{FF2B5EF4-FFF2-40B4-BE49-F238E27FC236}">
                <a16:creationId xmlns:a16="http://schemas.microsoft.com/office/drawing/2014/main" id="{03BB2D63-85FE-8419-AA24-752F88CC0690}"/>
              </a:ext>
              <a:ext uri="{C183D7F6-B498-43B3-948B-1728B52AA6E4}">
                <adec:decorative xmlns:adec="http://schemas.microsoft.com/office/drawing/2017/decorative" val="1"/>
              </a:ext>
            </a:extLst>
          </p:cNvPr>
          <p:cNvPicPr>
            <a:picLocks noChangeAspect="1"/>
          </p:cNvPicPr>
          <p:nvPr/>
        </p:nvPicPr>
        <p:blipFill>
          <a:blip r:embed="rId7" cstate="print">
            <a:alphaModFix amt="35000"/>
            <a:extLst>
              <a:ext uri="{28A0092B-C50C-407E-A947-70E740481C1C}">
                <a14:useLocalDpi xmlns:a14="http://schemas.microsoft.com/office/drawing/2010/main"/>
              </a:ext>
            </a:extLst>
          </a:blip>
          <a:stretch>
            <a:fillRect/>
          </a:stretch>
        </p:blipFill>
        <p:spPr>
          <a:xfrm>
            <a:off x="4114800" y="5753100"/>
            <a:ext cx="504831" cy="1903272"/>
          </a:xfrm>
          <a:prstGeom prst="rect">
            <a:avLst/>
          </a:prstGeom>
        </p:spPr>
      </p:pic>
      <p:pic>
        <p:nvPicPr>
          <p:cNvPr id="47" name="Picture 46">
            <a:extLst>
              <a:ext uri="{FF2B5EF4-FFF2-40B4-BE49-F238E27FC236}">
                <a16:creationId xmlns:a16="http://schemas.microsoft.com/office/drawing/2014/main" id="{7A233760-AC93-C3F2-5FB0-0408F4F08DD6}"/>
              </a:ext>
              <a:ext uri="{C183D7F6-B498-43B3-948B-1728B52AA6E4}">
                <adec:decorative xmlns:adec="http://schemas.microsoft.com/office/drawing/2017/decorative" val="1"/>
              </a:ext>
            </a:extLst>
          </p:cNvPr>
          <p:cNvPicPr>
            <a:picLocks noChangeAspect="1"/>
          </p:cNvPicPr>
          <p:nvPr/>
        </p:nvPicPr>
        <p:blipFill>
          <a:blip r:embed="rId7" cstate="print">
            <a:alphaModFix amt="35000"/>
            <a:extLst>
              <a:ext uri="{28A0092B-C50C-407E-A947-70E740481C1C}">
                <a14:useLocalDpi xmlns:a14="http://schemas.microsoft.com/office/drawing/2010/main"/>
              </a:ext>
            </a:extLst>
          </a:blip>
          <a:stretch>
            <a:fillRect/>
          </a:stretch>
        </p:blipFill>
        <p:spPr>
          <a:xfrm>
            <a:off x="4495800" y="6060779"/>
            <a:ext cx="403468" cy="1521121"/>
          </a:xfrm>
          <a:prstGeom prst="rect">
            <a:avLst/>
          </a:prstGeom>
        </p:spPr>
      </p:pic>
      <p:pic>
        <p:nvPicPr>
          <p:cNvPr id="49" name="Picture 48">
            <a:extLst>
              <a:ext uri="{FF2B5EF4-FFF2-40B4-BE49-F238E27FC236}">
                <a16:creationId xmlns:a16="http://schemas.microsoft.com/office/drawing/2014/main" id="{B4878C6C-2961-4AB0-51BA-FB4A4FF1331B}"/>
              </a:ext>
              <a:ext uri="{C183D7F6-B498-43B3-948B-1728B52AA6E4}">
                <adec:decorative xmlns:adec="http://schemas.microsoft.com/office/drawing/2017/decorative" val="1"/>
              </a:ext>
            </a:extLst>
          </p:cNvPr>
          <p:cNvPicPr>
            <a:picLocks noChangeAspect="1"/>
          </p:cNvPicPr>
          <p:nvPr/>
        </p:nvPicPr>
        <p:blipFill>
          <a:blip r:embed="rId8" cstate="print">
            <a:alphaModFix amt="50000"/>
            <a:extLst>
              <a:ext uri="{28A0092B-C50C-407E-A947-70E740481C1C}">
                <a14:useLocalDpi xmlns:a14="http://schemas.microsoft.com/office/drawing/2010/main"/>
              </a:ext>
            </a:extLst>
          </a:blip>
          <a:stretch>
            <a:fillRect/>
          </a:stretch>
        </p:blipFill>
        <p:spPr>
          <a:xfrm>
            <a:off x="3738634" y="6596035"/>
            <a:ext cx="685446" cy="1062065"/>
          </a:xfrm>
          <a:prstGeom prst="rect">
            <a:avLst/>
          </a:prstGeom>
        </p:spPr>
      </p:pic>
      <p:pic>
        <p:nvPicPr>
          <p:cNvPr id="50" name="Picture 49">
            <a:extLst>
              <a:ext uri="{FF2B5EF4-FFF2-40B4-BE49-F238E27FC236}">
                <a16:creationId xmlns:a16="http://schemas.microsoft.com/office/drawing/2014/main" id="{BBFAC794-CCCF-E664-A9F5-4DF451ED9AE5}"/>
              </a:ext>
              <a:ext uri="{C183D7F6-B498-43B3-948B-1728B52AA6E4}">
                <adec:decorative xmlns:adec="http://schemas.microsoft.com/office/drawing/2017/decorative" val="1"/>
              </a:ext>
            </a:extLst>
          </p:cNvPr>
          <p:cNvPicPr>
            <a:picLocks noChangeAspect="1"/>
          </p:cNvPicPr>
          <p:nvPr/>
        </p:nvPicPr>
        <p:blipFill>
          <a:blip r:embed="rId8" cstate="print">
            <a:alphaModFix amt="50000"/>
            <a:extLst>
              <a:ext uri="{28A0092B-C50C-407E-A947-70E740481C1C}">
                <a14:useLocalDpi xmlns:a14="http://schemas.microsoft.com/office/drawing/2010/main"/>
              </a:ext>
            </a:extLst>
          </a:blip>
          <a:stretch>
            <a:fillRect/>
          </a:stretch>
        </p:blipFill>
        <p:spPr>
          <a:xfrm>
            <a:off x="4191354" y="6596035"/>
            <a:ext cx="685446" cy="1062065"/>
          </a:xfrm>
          <a:prstGeom prst="rect">
            <a:avLst/>
          </a:prstGeom>
        </p:spPr>
      </p:pic>
      <p:pic>
        <p:nvPicPr>
          <p:cNvPr id="52" name="Picture 51">
            <a:extLst>
              <a:ext uri="{FF2B5EF4-FFF2-40B4-BE49-F238E27FC236}">
                <a16:creationId xmlns:a16="http://schemas.microsoft.com/office/drawing/2014/main" id="{C369FBAE-3AE0-8A2A-AABF-4AD65EE06C20}"/>
              </a:ext>
              <a:ext uri="{C183D7F6-B498-43B3-948B-1728B52AA6E4}">
                <adec:decorative xmlns:adec="http://schemas.microsoft.com/office/drawing/2017/decorative" val="1"/>
              </a:ext>
            </a:extLst>
          </p:cNvPr>
          <p:cNvPicPr>
            <a:picLocks noChangeAspect="1"/>
          </p:cNvPicPr>
          <p:nvPr/>
        </p:nvPicPr>
        <p:blipFill>
          <a:blip r:embed="rId8" cstate="print">
            <a:alphaModFix amt="50000"/>
            <a:extLst>
              <a:ext uri="{28A0092B-C50C-407E-A947-70E740481C1C}">
                <a14:useLocalDpi xmlns:a14="http://schemas.microsoft.com/office/drawing/2010/main"/>
              </a:ext>
            </a:extLst>
          </a:blip>
          <a:stretch>
            <a:fillRect/>
          </a:stretch>
        </p:blipFill>
        <p:spPr>
          <a:xfrm>
            <a:off x="4618313" y="6522202"/>
            <a:ext cx="685446" cy="1062065"/>
          </a:xfrm>
          <a:prstGeom prst="rect">
            <a:avLst/>
          </a:prstGeom>
        </p:spPr>
      </p:pic>
      <p:sp>
        <p:nvSpPr>
          <p:cNvPr id="79" name="Oval 78">
            <a:extLst>
              <a:ext uri="{FF2B5EF4-FFF2-40B4-BE49-F238E27FC236}">
                <a16:creationId xmlns:a16="http://schemas.microsoft.com/office/drawing/2014/main" id="{7C047402-FD4C-52A6-274C-23A3D58FCB07}"/>
              </a:ext>
              <a:ext uri="{C183D7F6-B498-43B3-948B-1728B52AA6E4}">
                <adec:decorative xmlns:adec="http://schemas.microsoft.com/office/drawing/2017/decorative" val="1"/>
              </a:ext>
            </a:extLst>
          </p:cNvPr>
          <p:cNvSpPr/>
          <p:nvPr/>
        </p:nvSpPr>
        <p:spPr>
          <a:xfrm flipV="1">
            <a:off x="11389827" y="6078907"/>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112EDEE5-8535-D924-246A-7332ED1A460E}"/>
              </a:ext>
              <a:ext uri="{C183D7F6-B498-43B3-948B-1728B52AA6E4}">
                <adec:decorative xmlns:adec="http://schemas.microsoft.com/office/drawing/2017/decorative" val="1"/>
              </a:ext>
            </a:extLst>
          </p:cNvPr>
          <p:cNvSpPr/>
          <p:nvPr/>
        </p:nvSpPr>
        <p:spPr>
          <a:xfrm flipV="1">
            <a:off x="11975941" y="6351227"/>
            <a:ext cx="328286" cy="328286"/>
          </a:xfrm>
          <a:prstGeom prst="ellipse">
            <a:avLst/>
          </a:prstGeom>
          <a:solidFill>
            <a:srgbClr val="0D79A2">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AF45B97B-1F6C-B9E5-959D-F4A250A3816B}"/>
              </a:ext>
              <a:ext uri="{C183D7F6-B498-43B3-948B-1728B52AA6E4}">
                <adec:decorative xmlns:adec="http://schemas.microsoft.com/office/drawing/2017/decorative" val="1"/>
              </a:ext>
            </a:extLst>
          </p:cNvPr>
          <p:cNvSpPr/>
          <p:nvPr/>
        </p:nvSpPr>
        <p:spPr>
          <a:xfrm flipV="1">
            <a:off x="12116528" y="6319106"/>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4B5FB490-B7A4-E910-A36D-21068C75E60F}"/>
              </a:ext>
              <a:ext uri="{C183D7F6-B498-43B3-948B-1728B52AA6E4}">
                <adec:decorative xmlns:adec="http://schemas.microsoft.com/office/drawing/2017/decorative" val="1"/>
              </a:ext>
            </a:extLst>
          </p:cNvPr>
          <p:cNvSpPr/>
          <p:nvPr/>
        </p:nvSpPr>
        <p:spPr>
          <a:xfrm flipV="1">
            <a:off x="14357768" y="6164000"/>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4DC27AAA-4A69-93DF-8322-6672DA5E96D9}"/>
              </a:ext>
              <a:ext uri="{C183D7F6-B498-43B3-948B-1728B52AA6E4}">
                <adec:decorative xmlns:adec="http://schemas.microsoft.com/office/drawing/2017/decorative" val="1"/>
              </a:ext>
            </a:extLst>
          </p:cNvPr>
          <p:cNvSpPr/>
          <p:nvPr/>
        </p:nvSpPr>
        <p:spPr>
          <a:xfrm flipV="1">
            <a:off x="15843664" y="6392600"/>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8A15A26E-240C-0EEF-6347-2554684CDEE9}"/>
              </a:ext>
              <a:ext uri="{C183D7F6-B498-43B3-948B-1728B52AA6E4}">
                <adec:decorative xmlns:adec="http://schemas.microsoft.com/office/drawing/2017/decorative" val="1"/>
              </a:ext>
            </a:extLst>
          </p:cNvPr>
          <p:cNvSpPr/>
          <p:nvPr/>
        </p:nvSpPr>
        <p:spPr>
          <a:xfrm flipV="1">
            <a:off x="15165580" y="6466816"/>
            <a:ext cx="328287" cy="328287"/>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066F6EAA-9331-6FAC-DEF8-BCA9CE3B6A81}"/>
              </a:ext>
              <a:ext uri="{C183D7F6-B498-43B3-948B-1728B52AA6E4}">
                <adec:decorative xmlns:adec="http://schemas.microsoft.com/office/drawing/2017/decorative" val="1"/>
              </a:ext>
            </a:extLst>
          </p:cNvPr>
          <p:cNvSpPr/>
          <p:nvPr/>
        </p:nvSpPr>
        <p:spPr>
          <a:xfrm flipV="1">
            <a:off x="13781758" y="6647326"/>
            <a:ext cx="328286" cy="328286"/>
          </a:xfrm>
          <a:prstGeom prst="ellipse">
            <a:avLst/>
          </a:prstGeom>
          <a:solidFill>
            <a:srgbClr val="0D79A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69CB2FF9-EB51-4044-DDF2-CE9DFBC41349}"/>
              </a:ext>
              <a:ext uri="{C183D7F6-B498-43B3-948B-1728B52AA6E4}">
                <adec:decorative xmlns:adec="http://schemas.microsoft.com/office/drawing/2017/decorative" val="1"/>
              </a:ext>
            </a:extLst>
          </p:cNvPr>
          <p:cNvSpPr/>
          <p:nvPr/>
        </p:nvSpPr>
        <p:spPr>
          <a:xfrm flipV="1">
            <a:off x="12674927" y="6330554"/>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28012D4F-0670-3A08-E26E-B5E2DC44D396}"/>
              </a:ext>
              <a:ext uri="{C183D7F6-B498-43B3-948B-1728B52AA6E4}">
                <adec:decorative xmlns:adec="http://schemas.microsoft.com/office/drawing/2017/decorative" val="1"/>
              </a:ext>
            </a:extLst>
          </p:cNvPr>
          <p:cNvSpPr/>
          <p:nvPr/>
        </p:nvSpPr>
        <p:spPr>
          <a:xfrm flipV="1">
            <a:off x="12596226" y="6171361"/>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A66480B2-3B5D-7CE1-BF1E-99B97CE096C0}"/>
              </a:ext>
              <a:ext uri="{C183D7F6-B498-43B3-948B-1728B52AA6E4}">
                <adec:decorative xmlns:adec="http://schemas.microsoft.com/office/drawing/2017/decorative" val="1"/>
              </a:ext>
            </a:extLst>
          </p:cNvPr>
          <p:cNvSpPr/>
          <p:nvPr/>
        </p:nvSpPr>
        <p:spPr>
          <a:xfrm flipV="1">
            <a:off x="13953208" y="6228456"/>
            <a:ext cx="328287" cy="328287"/>
          </a:xfrm>
          <a:prstGeom prst="ellipse">
            <a:avLst/>
          </a:prstGeom>
          <a:solidFill>
            <a:srgbClr val="0D79A2">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4C360CC0-3312-A126-C9AC-E3ECC4BB8238}"/>
              </a:ext>
              <a:ext uri="{C183D7F6-B498-43B3-948B-1728B52AA6E4}">
                <adec:decorative xmlns:adec="http://schemas.microsoft.com/office/drawing/2017/decorative" val="1"/>
              </a:ext>
            </a:extLst>
          </p:cNvPr>
          <p:cNvSpPr/>
          <p:nvPr/>
        </p:nvSpPr>
        <p:spPr>
          <a:xfrm flipV="1">
            <a:off x="16185594" y="6402161"/>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30B05E4B-4671-CC3E-6FDB-8BD544929712}"/>
              </a:ext>
              <a:ext uri="{C183D7F6-B498-43B3-948B-1728B52AA6E4}">
                <adec:decorative xmlns:adec="http://schemas.microsoft.com/office/drawing/2017/decorative" val="1"/>
              </a:ext>
            </a:extLst>
          </p:cNvPr>
          <p:cNvSpPr/>
          <p:nvPr/>
        </p:nvSpPr>
        <p:spPr>
          <a:xfrm flipV="1">
            <a:off x="15540761" y="667951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16AAE351-97A4-AC1F-3D4B-9B4C40CFE9C5}"/>
              </a:ext>
              <a:ext uri="{C183D7F6-B498-43B3-948B-1728B52AA6E4}">
                <adec:decorative xmlns:adec="http://schemas.microsoft.com/office/drawing/2017/decorative" val="1"/>
              </a:ext>
            </a:extLst>
          </p:cNvPr>
          <p:cNvSpPr/>
          <p:nvPr/>
        </p:nvSpPr>
        <p:spPr>
          <a:xfrm flipV="1">
            <a:off x="10845466" y="6457670"/>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907F526D-B412-F5F4-C84E-438609487272}"/>
              </a:ext>
              <a:ext uri="{C183D7F6-B498-43B3-948B-1728B52AA6E4}">
                <adec:decorative xmlns:adec="http://schemas.microsoft.com/office/drawing/2017/decorative" val="1"/>
              </a:ext>
            </a:extLst>
          </p:cNvPr>
          <p:cNvSpPr/>
          <p:nvPr/>
        </p:nvSpPr>
        <p:spPr>
          <a:xfrm flipV="1">
            <a:off x="12517128" y="6588349"/>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7F97F7E9-45AC-B6F9-6BF8-1B45A1362A77}"/>
              </a:ext>
              <a:ext uri="{C183D7F6-B498-43B3-948B-1728B52AA6E4}">
                <adec:decorative xmlns:adec="http://schemas.microsoft.com/office/drawing/2017/decorative" val="1"/>
              </a:ext>
            </a:extLst>
          </p:cNvPr>
          <p:cNvSpPr/>
          <p:nvPr/>
        </p:nvSpPr>
        <p:spPr>
          <a:xfrm flipV="1">
            <a:off x="13509967" y="6536107"/>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F8F0FD12-8886-B727-F157-2E7C2765D53C}"/>
              </a:ext>
              <a:ext uri="{C183D7F6-B498-43B3-948B-1728B52AA6E4}">
                <adec:decorative xmlns:adec="http://schemas.microsoft.com/office/drawing/2017/decorative" val="1"/>
              </a:ext>
            </a:extLst>
          </p:cNvPr>
          <p:cNvPicPr>
            <a:picLocks noChangeAspect="1"/>
          </p:cNvPicPr>
          <p:nvPr/>
        </p:nvPicPr>
        <p:blipFill>
          <a:blip r:embed="rId9" cstate="print">
            <a:alphaModFix/>
            <a:extLst>
              <a:ext uri="{28A0092B-C50C-407E-A947-70E740481C1C}">
                <a14:useLocalDpi xmlns:a14="http://schemas.microsoft.com/office/drawing/2010/main"/>
              </a:ext>
            </a:extLst>
          </a:blip>
          <a:srcRect/>
          <a:stretch>
            <a:fillRect/>
          </a:stretch>
        </p:blipFill>
        <p:spPr>
          <a:xfrm>
            <a:off x="9067804" y="-25567"/>
            <a:ext cx="9960253" cy="10338134"/>
          </a:xfrm>
          <a:prstGeom prst="rect">
            <a:avLst/>
          </a:prstGeom>
        </p:spPr>
      </p:pic>
      <p:sp>
        <p:nvSpPr>
          <p:cNvPr id="4" name="Title 3">
            <a:extLst>
              <a:ext uri="{FF2B5EF4-FFF2-40B4-BE49-F238E27FC236}">
                <a16:creationId xmlns:a16="http://schemas.microsoft.com/office/drawing/2014/main" id="{9694E9D1-AE8E-E054-7D66-F586BFB07162}"/>
              </a:ext>
            </a:extLst>
          </p:cNvPr>
          <p:cNvSpPr>
            <a:spLocks noGrp="1"/>
          </p:cNvSpPr>
          <p:nvPr>
            <p:ph type="title" idx="4294967295"/>
          </p:nvPr>
        </p:nvSpPr>
        <p:spPr>
          <a:xfrm>
            <a:off x="954327" y="-639018"/>
            <a:ext cx="3663986" cy="405944"/>
          </a:xfrm>
        </p:spPr>
        <p:txBody>
          <a:bodyPr wrap="square" lIns="0" tIns="0" rIns="0" bIns="0" anchor="b">
            <a:spAutoFit/>
          </a:bodyPr>
          <a:lstStyle/>
          <a:p>
            <a:r>
              <a:rPr lang="en-US" u="none" dirty="0"/>
              <a:t>Step one and two</a:t>
            </a:r>
          </a:p>
        </p:txBody>
      </p:sp>
    </p:spTree>
    <p:extLst>
      <p:ext uri="{BB962C8B-B14F-4D97-AF65-F5344CB8AC3E}">
        <p14:creationId xmlns:p14="http://schemas.microsoft.com/office/powerpoint/2010/main" val="169070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2"/>
                                        </p:tgtEl>
                                      </p:cBhvr>
                                    </p:animEffect>
                                    <p:set>
                                      <p:cBhvr>
                                        <p:cTn id="7" dur="1" fill="hold">
                                          <p:stCondLst>
                                            <p:cond delay="499"/>
                                          </p:stCondLst>
                                        </p:cTn>
                                        <p:tgtEl>
                                          <p:spTgt spid="42"/>
                                        </p:tgtEl>
                                        <p:attrNameLst>
                                          <p:attrName>style.visibility</p:attrName>
                                        </p:attrNameLst>
                                      </p:cBhvr>
                                      <p:to>
                                        <p:strVal val="hidden"/>
                                      </p:to>
                                    </p:set>
                                  </p:childTnLst>
                                </p:cTn>
                              </p:par>
                              <p:par>
                                <p:cTn id="8" presetID="0" presetClass="path" presetSubtype="0" repeatCount="indefinite" decel="50000" fill="hold" grpId="0" nodeType="withEffect">
                                  <p:stCondLst>
                                    <p:cond delay="0"/>
                                  </p:stCondLst>
                                  <p:endCondLst>
                                    <p:cond evt="onNext" delay="0">
                                      <p:tgtEl>
                                        <p:sldTgt/>
                                      </p:tgtEl>
                                    </p:cond>
                                  </p:endCondLst>
                                  <p:childTnLst>
                                    <p:animMotion origin="layout" path="M 0 0.04198 L -0.00417 -0.23565 " pathEditMode="relative" rAng="0" ptsTypes="AA">
                                      <p:cBhvr>
                                        <p:cTn id="9" dur="1300" fill="hold"/>
                                        <p:tgtEl>
                                          <p:spTgt spid="79"/>
                                        </p:tgtEl>
                                        <p:attrNameLst>
                                          <p:attrName>ppt_x</p:attrName>
                                          <p:attrName>ppt_y</p:attrName>
                                        </p:attrNameLst>
                                      </p:cBhvr>
                                      <p:rCtr x="-208" y="-13889"/>
                                    </p:animMotion>
                                  </p:childTnLst>
                                  <p:subTnLst>
                                    <p:set>
                                      <p:cBhvr override="childStyle">
                                        <p:cTn dur="1" fill="hold" display="0" masterRel="sameClick" afterEffect="1">
                                          <p:stCondLst>
                                            <p:cond evt="end" delay="0">
                                              <p:tn val="8"/>
                                            </p:cond>
                                          </p:stCondLst>
                                        </p:cTn>
                                        <p:tgtEl>
                                          <p:spTgt spid="79"/>
                                        </p:tgtEl>
                                        <p:attrNameLst>
                                          <p:attrName>style.visibility</p:attrName>
                                        </p:attrNameLst>
                                      </p:cBhvr>
                                      <p:to>
                                        <p:strVal val="hidden"/>
                                      </p:to>
                                    </p:set>
                                  </p:subTnLst>
                                </p:cTn>
                              </p:par>
                              <p:par>
                                <p:cTn id="10" presetID="0" presetClass="path" presetSubtype="0" repeatCount="indefinite" decel="50000" fill="hold" grpId="0" nodeType="withEffect">
                                  <p:stCondLst>
                                    <p:cond delay="0"/>
                                  </p:stCondLst>
                                  <p:endCondLst>
                                    <p:cond evt="onNext" delay="0">
                                      <p:tgtEl>
                                        <p:sldTgt/>
                                      </p:tgtEl>
                                    </p:cond>
                                  </p:endCondLst>
                                  <p:childTnLst>
                                    <p:animMotion origin="layout" path="M -2.22222E-6 0.04198 L 0.00903 -0.28179 " pathEditMode="relative" rAng="0" ptsTypes="AA">
                                      <p:cBhvr>
                                        <p:cTn id="11" dur="1200" fill="hold"/>
                                        <p:tgtEl>
                                          <p:spTgt spid="80"/>
                                        </p:tgtEl>
                                        <p:attrNameLst>
                                          <p:attrName>ppt_x</p:attrName>
                                          <p:attrName>ppt_y</p:attrName>
                                        </p:attrNameLst>
                                      </p:cBhvr>
                                      <p:rCtr x="451" y="-16188"/>
                                    </p:animMotion>
                                  </p:childTnLst>
                                  <p:subTnLst>
                                    <p:set>
                                      <p:cBhvr override="childStyle">
                                        <p:cTn dur="1" fill="hold" display="0" masterRel="sameClick" afterEffect="1">
                                          <p:stCondLst>
                                            <p:cond evt="end" delay="0">
                                              <p:tn val="10"/>
                                            </p:cond>
                                          </p:stCondLst>
                                        </p:cTn>
                                        <p:tgtEl>
                                          <p:spTgt spid="80"/>
                                        </p:tgtEl>
                                        <p:attrNameLst>
                                          <p:attrName>style.visibility</p:attrName>
                                        </p:attrNameLst>
                                      </p:cBhvr>
                                      <p:to>
                                        <p:strVal val="hidden"/>
                                      </p:to>
                                    </p:set>
                                  </p:subTnLst>
                                </p:cTn>
                              </p:par>
                              <p:par>
                                <p:cTn id="12" presetID="0" presetClass="path" presetSubtype="0" repeatCount="indefinite" decel="50000" fill="hold" grpId="0" nodeType="withEffect">
                                  <p:stCondLst>
                                    <p:cond delay="700"/>
                                  </p:stCondLst>
                                  <p:endCondLst>
                                    <p:cond evt="onNext" delay="0">
                                      <p:tgtEl>
                                        <p:sldTgt/>
                                      </p:tgtEl>
                                    </p:cond>
                                  </p:endCondLst>
                                  <p:childTnLst>
                                    <p:animMotion origin="layout" path="M 0.05451 -0.0159 L 0.05911 -0.19368 " pathEditMode="relative" rAng="0" ptsTypes="AA">
                                      <p:cBhvr>
                                        <p:cTn id="13" dur="1300" fill="hold"/>
                                        <p:tgtEl>
                                          <p:spTgt spid="81"/>
                                        </p:tgtEl>
                                        <p:attrNameLst>
                                          <p:attrName>ppt_x</p:attrName>
                                          <p:attrName>ppt_y</p:attrName>
                                        </p:attrNameLst>
                                      </p:cBhvr>
                                      <p:rCtr x="226" y="-8889"/>
                                    </p:animMotion>
                                  </p:childTnLst>
                                  <p:subTnLst>
                                    <p:set>
                                      <p:cBhvr override="childStyle">
                                        <p:cTn dur="1" fill="hold" display="0" masterRel="sameClick" afterEffect="1">
                                          <p:stCondLst>
                                            <p:cond evt="end" delay="0">
                                              <p:tn val="12"/>
                                            </p:cond>
                                          </p:stCondLst>
                                        </p:cTn>
                                        <p:tgtEl>
                                          <p:spTgt spid="81"/>
                                        </p:tgtEl>
                                        <p:attrNameLst>
                                          <p:attrName>style.visibility</p:attrName>
                                        </p:attrNameLst>
                                      </p:cBhvr>
                                      <p:to>
                                        <p:strVal val="hidden"/>
                                      </p:to>
                                    </p:set>
                                  </p:subTnLst>
                                </p:cTn>
                              </p:par>
                              <p:par>
                                <p:cTn id="14" presetID="0" presetClass="path" presetSubtype="0" repeatCount="indefinite" decel="50000" fill="hold" grpId="0" nodeType="withEffect">
                                  <p:stCondLst>
                                    <p:cond delay="200"/>
                                  </p:stCondLst>
                                  <p:endCondLst>
                                    <p:cond evt="onNext" delay="0">
                                      <p:tgtEl>
                                        <p:sldTgt/>
                                      </p:tgtEl>
                                    </p:cond>
                                  </p:endCondLst>
                                  <p:childTnLst>
                                    <p:animMotion origin="layout" path="M 3.05556E-6 4.81481E-6 L -0.00417 -0.27763 " pathEditMode="relative" rAng="0" ptsTypes="AA">
                                      <p:cBhvr>
                                        <p:cTn id="15" dur="1200" fill="hold"/>
                                        <p:tgtEl>
                                          <p:spTgt spid="82"/>
                                        </p:tgtEl>
                                        <p:attrNameLst>
                                          <p:attrName>ppt_x</p:attrName>
                                          <p:attrName>ppt_y</p:attrName>
                                        </p:attrNameLst>
                                      </p:cBhvr>
                                      <p:rCtr x="-208" y="-13889"/>
                                    </p:animMotion>
                                  </p:childTnLst>
                                  <p:subTnLst>
                                    <p:set>
                                      <p:cBhvr override="childStyle">
                                        <p:cTn dur="1" fill="hold" display="0" masterRel="sameClick" afterEffect="1">
                                          <p:stCondLst>
                                            <p:cond evt="end" delay="0">
                                              <p:tn val="14"/>
                                            </p:cond>
                                          </p:stCondLst>
                                        </p:cTn>
                                        <p:tgtEl>
                                          <p:spTgt spid="82"/>
                                        </p:tgtEl>
                                        <p:attrNameLst>
                                          <p:attrName>style.visibility</p:attrName>
                                        </p:attrNameLst>
                                      </p:cBhvr>
                                      <p:to>
                                        <p:strVal val="hidden"/>
                                      </p:to>
                                    </p:set>
                                  </p:subTnLst>
                                </p:cTn>
                              </p:par>
                              <p:par>
                                <p:cTn id="16" presetID="0" presetClass="path" presetSubtype="0" repeatCount="indefinite" decel="50000" fill="hold" grpId="0" nodeType="withEffect">
                                  <p:stCondLst>
                                    <p:cond delay="1000"/>
                                  </p:stCondLst>
                                  <p:endCondLst>
                                    <p:cond evt="onNext" delay="0">
                                      <p:tgtEl>
                                        <p:sldTgt/>
                                      </p:tgtEl>
                                    </p:cond>
                                  </p:endCondLst>
                                  <p:childTnLst>
                                    <p:animMotion origin="layout" path="M 0.02951 -0.01589 L 0.03168 -0.24243 " pathEditMode="relative" rAng="0" ptsTypes="AA">
                                      <p:cBhvr>
                                        <p:cTn id="17" dur="1300" fill="hold"/>
                                        <p:tgtEl>
                                          <p:spTgt spid="83"/>
                                        </p:tgtEl>
                                        <p:attrNameLst>
                                          <p:attrName>ppt_x</p:attrName>
                                          <p:attrName>ppt_y</p:attrName>
                                        </p:attrNameLst>
                                      </p:cBhvr>
                                      <p:rCtr x="104" y="-11327"/>
                                    </p:animMotion>
                                  </p:childTnLst>
                                  <p:subTnLst>
                                    <p:set>
                                      <p:cBhvr override="childStyle">
                                        <p:cTn dur="1" fill="hold" display="0" masterRel="sameClick" afterEffect="1">
                                          <p:stCondLst>
                                            <p:cond evt="end" delay="0">
                                              <p:tn val="16"/>
                                            </p:cond>
                                          </p:stCondLst>
                                        </p:cTn>
                                        <p:tgtEl>
                                          <p:spTgt spid="83"/>
                                        </p:tgtEl>
                                        <p:attrNameLst>
                                          <p:attrName>style.visibility</p:attrName>
                                        </p:attrNameLst>
                                      </p:cBhvr>
                                      <p:to>
                                        <p:strVal val="hidden"/>
                                      </p:to>
                                    </p:set>
                                  </p:subTnLst>
                                </p:cTn>
                              </p:par>
                              <p:par>
                                <p:cTn id="18" presetID="0" presetClass="path" presetSubtype="0" repeatCount="indefinite" decel="50000" fill="hold" grpId="0" nodeType="withEffect">
                                  <p:stCondLst>
                                    <p:cond delay="200"/>
                                  </p:stCondLst>
                                  <p:endCondLst>
                                    <p:cond evt="onNext" delay="0">
                                      <p:tgtEl>
                                        <p:sldTgt/>
                                      </p:tgtEl>
                                    </p:cond>
                                  </p:endCondLst>
                                  <p:childTnLst>
                                    <p:animMotion origin="layout" path="M -4.58333E-6 2.59259E-6 L -0.00095 -0.18935 " pathEditMode="relative" rAng="0" ptsTypes="AA">
                                      <p:cBhvr>
                                        <p:cTn id="19" dur="1000" fill="hold"/>
                                        <p:tgtEl>
                                          <p:spTgt spid="84"/>
                                        </p:tgtEl>
                                        <p:attrNameLst>
                                          <p:attrName>ppt_x</p:attrName>
                                          <p:attrName>ppt_y</p:attrName>
                                        </p:attrNameLst>
                                      </p:cBhvr>
                                      <p:rCtr x="-52" y="-9475"/>
                                    </p:animMotion>
                                  </p:childTnLst>
                                  <p:subTnLst>
                                    <p:set>
                                      <p:cBhvr override="childStyle">
                                        <p:cTn dur="1" fill="hold" display="0" masterRel="sameClick" afterEffect="1">
                                          <p:stCondLst>
                                            <p:cond evt="end" delay="0">
                                              <p:tn val="18"/>
                                            </p:cond>
                                          </p:stCondLst>
                                        </p:cTn>
                                        <p:tgtEl>
                                          <p:spTgt spid="84"/>
                                        </p:tgtEl>
                                        <p:attrNameLst>
                                          <p:attrName>style.visibility</p:attrName>
                                        </p:attrNameLst>
                                      </p:cBhvr>
                                      <p:to>
                                        <p:strVal val="hidden"/>
                                      </p:to>
                                    </p:set>
                                  </p:subTnLst>
                                </p:cTn>
                              </p:par>
                              <p:par>
                                <p:cTn id="20" presetID="0" presetClass="path" presetSubtype="0" repeatCount="indefinite" decel="50000" fill="hold" grpId="0" nodeType="withEffect">
                                  <p:stCondLst>
                                    <p:cond delay="500"/>
                                  </p:stCondLst>
                                  <p:endCondLst>
                                    <p:cond evt="onNext" delay="0">
                                      <p:tgtEl>
                                        <p:sldTgt/>
                                      </p:tgtEl>
                                    </p:cond>
                                  </p:endCondLst>
                                  <p:childTnLst>
                                    <p:animMotion origin="layout" path="M 0.05911 -0.00725 L 0.05911 -0.19367 " pathEditMode="relative" rAng="0" ptsTypes="AA">
                                      <p:cBhvr>
                                        <p:cTn id="21" dur="900" fill="hold"/>
                                        <p:tgtEl>
                                          <p:spTgt spid="85"/>
                                        </p:tgtEl>
                                        <p:attrNameLst>
                                          <p:attrName>ppt_x</p:attrName>
                                          <p:attrName>ppt_y</p:attrName>
                                        </p:attrNameLst>
                                      </p:cBhvr>
                                      <p:rCtr x="0" y="-9321"/>
                                    </p:animMotion>
                                  </p:childTnLst>
                                  <p:subTnLst>
                                    <p:set>
                                      <p:cBhvr override="childStyle">
                                        <p:cTn dur="1" fill="hold" display="0" masterRel="sameClick" afterEffect="1">
                                          <p:stCondLst>
                                            <p:cond evt="end" delay="0">
                                              <p:tn val="20"/>
                                            </p:cond>
                                          </p:stCondLst>
                                        </p:cTn>
                                        <p:tgtEl>
                                          <p:spTgt spid="85"/>
                                        </p:tgtEl>
                                        <p:attrNameLst>
                                          <p:attrName>style.visibility</p:attrName>
                                        </p:attrNameLst>
                                      </p:cBhvr>
                                      <p:to>
                                        <p:strVal val="hidden"/>
                                      </p:to>
                                    </p:set>
                                  </p:subTnLst>
                                </p:cTn>
                              </p:par>
                              <p:par>
                                <p:cTn id="22" presetID="0" presetClass="path" presetSubtype="0" repeatCount="indefinite" decel="50000" fill="hold" grpId="0" nodeType="withEffect">
                                  <p:stCondLst>
                                    <p:cond delay="300"/>
                                  </p:stCondLst>
                                  <p:endCondLst>
                                    <p:cond evt="onNext" delay="0">
                                      <p:tgtEl>
                                        <p:sldTgt/>
                                      </p:tgtEl>
                                    </p:cond>
                                  </p:endCondLst>
                                  <p:childTnLst>
                                    <p:animMotion origin="layout" path="M 0.0112 -0.02871 L 0.0112 -0.21513 " pathEditMode="relative" rAng="0" ptsTypes="AA">
                                      <p:cBhvr>
                                        <p:cTn id="23" dur="600" fill="hold"/>
                                        <p:tgtEl>
                                          <p:spTgt spid="86"/>
                                        </p:tgtEl>
                                        <p:attrNameLst>
                                          <p:attrName>ppt_x</p:attrName>
                                          <p:attrName>ppt_y</p:attrName>
                                        </p:attrNameLst>
                                      </p:cBhvr>
                                      <p:rCtr x="0" y="-9321"/>
                                    </p:animMotion>
                                  </p:childTnLst>
                                  <p:subTnLst>
                                    <p:set>
                                      <p:cBhvr override="childStyle">
                                        <p:cTn dur="1" fill="hold" display="0" masterRel="sameClick" afterEffect="1">
                                          <p:stCondLst>
                                            <p:cond evt="end" delay="0">
                                              <p:tn val="22"/>
                                            </p:cond>
                                          </p:stCondLst>
                                        </p:cTn>
                                        <p:tgtEl>
                                          <p:spTgt spid="86"/>
                                        </p:tgtEl>
                                        <p:attrNameLst>
                                          <p:attrName>style.visibility</p:attrName>
                                        </p:attrNameLst>
                                      </p:cBhvr>
                                      <p:to>
                                        <p:strVal val="hidden"/>
                                      </p:to>
                                    </p:set>
                                  </p:subTnLst>
                                </p:cTn>
                              </p:par>
                              <p:par>
                                <p:cTn id="24" presetID="0" presetClass="path" presetSubtype="0" repeatCount="indefinite" decel="50000" fill="hold" grpId="0" nodeType="withEffect">
                                  <p:stCondLst>
                                    <p:cond delay="200"/>
                                  </p:stCondLst>
                                  <p:endCondLst>
                                    <p:cond evt="onNext" delay="0">
                                      <p:tgtEl>
                                        <p:sldTgt/>
                                      </p:tgtEl>
                                    </p:cond>
                                  </p:endCondLst>
                                  <p:childTnLst>
                                    <p:animMotion origin="layout" path="M 0.05452 -0.01589 L 0.05912 -0.19367 " pathEditMode="relative" rAng="0" ptsTypes="AA">
                                      <p:cBhvr>
                                        <p:cTn id="25" dur="1200" fill="hold"/>
                                        <p:tgtEl>
                                          <p:spTgt spid="87"/>
                                        </p:tgtEl>
                                        <p:attrNameLst>
                                          <p:attrName>ppt_x</p:attrName>
                                          <p:attrName>ppt_y</p:attrName>
                                        </p:attrNameLst>
                                      </p:cBhvr>
                                      <p:rCtr x="226" y="-8889"/>
                                    </p:animMotion>
                                  </p:childTnLst>
                                  <p:subTnLst>
                                    <p:set>
                                      <p:cBhvr override="childStyle">
                                        <p:cTn dur="1" fill="hold" display="0" masterRel="sameClick" afterEffect="1">
                                          <p:stCondLst>
                                            <p:cond evt="end" delay="0">
                                              <p:tn val="24"/>
                                            </p:cond>
                                          </p:stCondLst>
                                        </p:cTn>
                                        <p:tgtEl>
                                          <p:spTgt spid="87"/>
                                        </p:tgtEl>
                                        <p:attrNameLst>
                                          <p:attrName>style.visibility</p:attrName>
                                        </p:attrNameLst>
                                      </p:cBhvr>
                                      <p:to>
                                        <p:strVal val="hidden"/>
                                      </p:to>
                                    </p:set>
                                  </p:subTnLst>
                                </p:cTn>
                              </p:par>
                              <p:par>
                                <p:cTn id="26" presetID="0" presetClass="path" presetSubtype="0" repeatCount="indefinite" decel="50000" fill="hold" grpId="0" nodeType="withEffect">
                                  <p:stCondLst>
                                    <p:cond delay="100"/>
                                  </p:stCondLst>
                                  <p:endCondLst>
                                    <p:cond evt="onNext" delay="0">
                                      <p:tgtEl>
                                        <p:sldTgt/>
                                      </p:tgtEl>
                                    </p:cond>
                                  </p:endCondLst>
                                  <p:childTnLst>
                                    <p:animMotion origin="layout" path="M -1.94444E-6 7.40741E-7 L 0.00886 -0.13657 " pathEditMode="relative" rAng="0" ptsTypes="AA">
                                      <p:cBhvr>
                                        <p:cTn id="27" dur="800" fill="hold"/>
                                        <p:tgtEl>
                                          <p:spTgt spid="88"/>
                                        </p:tgtEl>
                                        <p:attrNameLst>
                                          <p:attrName>ppt_x</p:attrName>
                                          <p:attrName>ppt_y</p:attrName>
                                        </p:attrNameLst>
                                      </p:cBhvr>
                                      <p:rCtr x="443" y="-6836"/>
                                    </p:animMotion>
                                  </p:childTnLst>
                                  <p:subTnLst>
                                    <p:set>
                                      <p:cBhvr override="childStyle">
                                        <p:cTn dur="1" fill="hold" display="0" masterRel="sameClick" afterEffect="1">
                                          <p:stCondLst>
                                            <p:cond evt="end" delay="0">
                                              <p:tn val="26"/>
                                            </p:cond>
                                          </p:stCondLst>
                                        </p:cTn>
                                        <p:tgtEl>
                                          <p:spTgt spid="88"/>
                                        </p:tgtEl>
                                        <p:attrNameLst>
                                          <p:attrName>style.visibility</p:attrName>
                                        </p:attrNameLst>
                                      </p:cBhvr>
                                      <p:to>
                                        <p:strVal val="hidden"/>
                                      </p:to>
                                    </p:set>
                                  </p:subTnLst>
                                </p:cTn>
                              </p:par>
                              <p:par>
                                <p:cTn id="28" presetID="0" presetClass="path" presetSubtype="0" repeatCount="indefinite" decel="50000" fill="hold" grpId="0" nodeType="withEffect">
                                  <p:stCondLst>
                                    <p:cond delay="1000"/>
                                  </p:stCondLst>
                                  <p:endCondLst>
                                    <p:cond evt="onNext" delay="0">
                                      <p:tgtEl>
                                        <p:sldTgt/>
                                      </p:tgtEl>
                                    </p:cond>
                                  </p:endCondLst>
                                  <p:childTnLst>
                                    <p:animMotion origin="layout" path="M -5.55556E-7 -2.46914E-7 L -0.01797 -0.3608 " pathEditMode="relative" rAng="0" ptsTypes="AA">
                                      <p:cBhvr>
                                        <p:cTn id="29" dur="1000" fill="hold"/>
                                        <p:tgtEl>
                                          <p:spTgt spid="89"/>
                                        </p:tgtEl>
                                        <p:attrNameLst>
                                          <p:attrName>ppt_x</p:attrName>
                                          <p:attrName>ppt_y</p:attrName>
                                        </p:attrNameLst>
                                      </p:cBhvr>
                                      <p:rCtr x="-903" y="-18040"/>
                                    </p:animMotion>
                                  </p:childTnLst>
                                  <p:subTnLst>
                                    <p:set>
                                      <p:cBhvr override="childStyle">
                                        <p:cTn dur="1" fill="hold" display="0" masterRel="sameClick" afterEffect="1">
                                          <p:stCondLst>
                                            <p:cond evt="end" delay="0">
                                              <p:tn val="28"/>
                                            </p:cond>
                                          </p:stCondLst>
                                        </p:cTn>
                                        <p:tgtEl>
                                          <p:spTgt spid="89"/>
                                        </p:tgtEl>
                                        <p:attrNameLst>
                                          <p:attrName>style.visibility</p:attrName>
                                        </p:attrNameLst>
                                      </p:cBhvr>
                                      <p:to>
                                        <p:strVal val="hidden"/>
                                      </p:to>
                                    </p:set>
                                  </p:subTnLst>
                                </p:cTn>
                              </p:par>
                              <p:par>
                                <p:cTn id="30" presetID="0" presetClass="path" presetSubtype="0" repeatCount="indefinite" decel="50000" fill="hold" grpId="0" nodeType="withEffect">
                                  <p:stCondLst>
                                    <p:cond delay="0"/>
                                  </p:stCondLst>
                                  <p:endCondLst>
                                    <p:cond evt="onNext" delay="0">
                                      <p:tgtEl>
                                        <p:sldTgt/>
                                      </p:tgtEl>
                                    </p:cond>
                                  </p:endCondLst>
                                  <p:childTnLst>
                                    <p:animMotion origin="layout" path="M 2.5E-6 3.58025E-6 L -0.00643 -0.26482 " pathEditMode="relative" rAng="0" ptsTypes="AA">
                                      <p:cBhvr>
                                        <p:cTn id="31" dur="500" fill="hold"/>
                                        <p:tgtEl>
                                          <p:spTgt spid="90"/>
                                        </p:tgtEl>
                                        <p:attrNameLst>
                                          <p:attrName>ppt_x</p:attrName>
                                          <p:attrName>ppt_y</p:attrName>
                                        </p:attrNameLst>
                                      </p:cBhvr>
                                      <p:rCtr x="-321" y="-13241"/>
                                    </p:animMotion>
                                  </p:childTnLst>
                                  <p:subTnLst>
                                    <p:set>
                                      <p:cBhvr override="childStyle">
                                        <p:cTn dur="1" fill="hold" display="0" masterRel="sameClick" afterEffect="1">
                                          <p:stCondLst>
                                            <p:cond evt="end" delay="0">
                                              <p:tn val="30"/>
                                            </p:cond>
                                          </p:stCondLst>
                                        </p:cTn>
                                        <p:tgtEl>
                                          <p:spTgt spid="90"/>
                                        </p:tgtEl>
                                        <p:attrNameLst>
                                          <p:attrName>style.visibility</p:attrName>
                                        </p:attrNameLst>
                                      </p:cBhvr>
                                      <p:to>
                                        <p:strVal val="hidden"/>
                                      </p:to>
                                    </p:set>
                                  </p:subTnLst>
                                </p:cTn>
                              </p:par>
                              <p:par>
                                <p:cTn id="32" presetID="0" presetClass="path" presetSubtype="0" repeatCount="indefinite" decel="50000" fill="hold" grpId="0" nodeType="withEffect">
                                  <p:stCondLst>
                                    <p:cond delay="0"/>
                                  </p:stCondLst>
                                  <p:endCondLst>
                                    <p:cond evt="onNext" delay="0">
                                      <p:tgtEl>
                                        <p:sldTgt/>
                                      </p:tgtEl>
                                    </p:cond>
                                  </p:endCondLst>
                                  <p:childTnLst>
                                    <p:animMotion origin="layout" path="M 3.33333E-6 -1.48148E-6 L 0.01649 -0.32531 " pathEditMode="relative" rAng="0" ptsTypes="AA">
                                      <p:cBhvr>
                                        <p:cTn id="33" dur="500" fill="hold"/>
                                        <p:tgtEl>
                                          <p:spTgt spid="91"/>
                                        </p:tgtEl>
                                        <p:attrNameLst>
                                          <p:attrName>ppt_x</p:attrName>
                                          <p:attrName>ppt_y</p:attrName>
                                        </p:attrNameLst>
                                      </p:cBhvr>
                                      <p:rCtr x="825" y="-16265"/>
                                    </p:animMotion>
                                  </p:childTnLst>
                                  <p:subTnLst>
                                    <p:set>
                                      <p:cBhvr override="childStyle">
                                        <p:cTn dur="1" fill="hold" display="0" masterRel="sameClick" afterEffect="1">
                                          <p:stCondLst>
                                            <p:cond evt="end" delay="0">
                                              <p:tn val="32"/>
                                            </p:cond>
                                          </p:stCondLst>
                                        </p:cTn>
                                        <p:tgtEl>
                                          <p:spTgt spid="91"/>
                                        </p:tgtEl>
                                        <p:attrNameLst>
                                          <p:attrName>style.visibility</p:attrName>
                                        </p:attrNameLst>
                                      </p:cBhvr>
                                      <p:to>
                                        <p:strVal val="hidden"/>
                                      </p:to>
                                    </p:set>
                                  </p:subTnLst>
                                </p:cTn>
                              </p:par>
                              <p:par>
                                <p:cTn id="34" presetID="0" presetClass="path" presetSubtype="0" repeatCount="indefinite" decel="50000" fill="hold" grpId="0" nodeType="withEffect">
                                  <p:stCondLst>
                                    <p:cond delay="200"/>
                                  </p:stCondLst>
                                  <p:endCondLst>
                                    <p:cond evt="onNext" delay="0">
                                      <p:tgtEl>
                                        <p:sldTgt/>
                                      </p:tgtEl>
                                    </p:cond>
                                  </p:endCondLst>
                                  <p:childTnLst>
                                    <p:animMotion origin="layout" path="M -2.91667E-6 -1.23457E-7 L -0.00833 -0.33812 " pathEditMode="relative" rAng="0" ptsTypes="AA">
                                      <p:cBhvr>
                                        <p:cTn id="35" dur="500" fill="hold"/>
                                        <p:tgtEl>
                                          <p:spTgt spid="92"/>
                                        </p:tgtEl>
                                        <p:attrNameLst>
                                          <p:attrName>ppt_x</p:attrName>
                                          <p:attrName>ppt_y</p:attrName>
                                        </p:attrNameLst>
                                      </p:cBhvr>
                                      <p:rCtr x="-417" y="-16914"/>
                                    </p:animMotion>
                                  </p:childTnLst>
                                  <p:subTnLst>
                                    <p:set>
                                      <p:cBhvr override="childStyle">
                                        <p:cTn dur="1" fill="hold" display="0" masterRel="sameClick" afterEffect="1">
                                          <p:stCondLst>
                                            <p:cond evt="end" delay="0">
                                              <p:tn val="34"/>
                                            </p:cond>
                                          </p:stCondLst>
                                        </p:cTn>
                                        <p:tgtEl>
                                          <p:spTgt spid="92"/>
                                        </p:tgtEl>
                                        <p:attrNameLst>
                                          <p:attrName>style.visibility</p:attrName>
                                        </p:attrNameLst>
                                      </p:cBhvr>
                                      <p:to>
                                        <p:strVal val="hidden"/>
                                      </p:to>
                                    </p:set>
                                  </p:subTnLst>
                                </p:cTn>
                              </p:par>
                              <p:par>
                                <p:cTn id="36" presetID="0" presetClass="path" presetSubtype="0" repeatCount="indefinite" decel="50000" fill="hold" grpId="0" nodeType="withEffect">
                                  <p:stCondLst>
                                    <p:cond delay="400"/>
                                  </p:stCondLst>
                                  <p:endCondLst>
                                    <p:cond evt="onNext" delay="0">
                                      <p:tgtEl>
                                        <p:sldTgt/>
                                      </p:tgtEl>
                                    </p:cond>
                                  </p:endCondLst>
                                  <p:childTnLst>
                                    <p:animMotion origin="layout" path="M -0.0184 -0.00093 L -0.00191 -0.32624 " pathEditMode="relative" rAng="0" ptsTypes="AA">
                                      <p:cBhvr>
                                        <p:cTn id="37" dur="500" fill="hold"/>
                                        <p:tgtEl>
                                          <p:spTgt spid="93"/>
                                        </p:tgtEl>
                                        <p:attrNameLst>
                                          <p:attrName>ppt_x</p:attrName>
                                          <p:attrName>ppt_y</p:attrName>
                                        </p:attrNameLst>
                                      </p:cBhvr>
                                      <p:rCtr x="825" y="-16265"/>
                                    </p:animMotion>
                                  </p:childTnLst>
                                  <p:subTnLst>
                                    <p:set>
                                      <p:cBhvr override="childStyle">
                                        <p:cTn dur="1" fill="hold" display="0" masterRel="sameClick" afterEffect="1">
                                          <p:stCondLst>
                                            <p:cond evt="end" delay="0">
                                              <p:tn val="36"/>
                                            </p:cond>
                                          </p:stCondLst>
                                        </p:cTn>
                                        <p:tgtEl>
                                          <p:spTgt spid="9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17674-FB37-2872-C60C-9BCD31FA883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FA7B486-291E-F170-D3DA-B50C27B439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print">
            <a:alphaModFix amt="90000"/>
            <a:extLst>
              <a:ext uri="{28A0092B-C50C-407E-A947-70E740481C1C}">
                <a14:useLocalDpi xmlns:a14="http://schemas.microsoft.com/office/drawing/2010/main"/>
              </a:ext>
            </a:extLst>
          </a:blip>
          <a:srcRect/>
          <a:stretch>
            <a:fillRect/>
          </a:stretch>
        </p:blipFill>
        <p:spPr>
          <a:xfrm>
            <a:off x="9067804" y="-32084"/>
            <a:ext cx="9220196" cy="10338134"/>
          </a:xfrm>
          <a:prstGeom prst="rect">
            <a:avLst/>
          </a:prstGeom>
        </p:spPr>
      </p:pic>
      <p:cxnSp>
        <p:nvCxnSpPr>
          <p:cNvPr id="32" name="Elbow Connector 31" descr="grey pipes">
            <a:extLst>
              <a:ext uri="{FF2B5EF4-FFF2-40B4-BE49-F238E27FC236}">
                <a16:creationId xmlns:a16="http://schemas.microsoft.com/office/drawing/2014/main" id="{4A2ABB63-09B1-8B7A-63BD-13FB6D907050}"/>
              </a:ext>
            </a:extLst>
          </p:cNvPr>
          <p:cNvCxnSpPr>
            <a:cxnSpLocks/>
          </p:cNvCxnSpPr>
          <p:nvPr/>
        </p:nvCxnSpPr>
        <p:spPr>
          <a:xfrm>
            <a:off x="9333733" y="4415090"/>
            <a:ext cx="5024561" cy="2700048"/>
          </a:xfrm>
          <a:prstGeom prst="bentConnector3">
            <a:avLst/>
          </a:prstGeom>
          <a:ln w="1019175">
            <a:solidFill>
              <a:schemeClr val="tx1">
                <a:lumMod val="65000"/>
                <a:lumOff val="3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4" name="Elbow Connector 33">
            <a:extLst>
              <a:ext uri="{FF2B5EF4-FFF2-40B4-BE49-F238E27FC236}">
                <a16:creationId xmlns:a16="http://schemas.microsoft.com/office/drawing/2014/main" id="{C0D7B941-0D99-7E26-684B-6137EA83D37F}"/>
              </a:ext>
              <a:ext uri="{C183D7F6-B498-43B3-948B-1728B52AA6E4}">
                <adec:decorative xmlns:adec="http://schemas.microsoft.com/office/drawing/2017/decorative" val="1"/>
              </a:ext>
            </a:extLst>
          </p:cNvPr>
          <p:cNvCxnSpPr>
            <a:cxnSpLocks/>
          </p:cNvCxnSpPr>
          <p:nvPr/>
        </p:nvCxnSpPr>
        <p:spPr>
          <a:xfrm flipV="1">
            <a:off x="13190843" y="4162123"/>
            <a:ext cx="5097157" cy="2953015"/>
          </a:xfrm>
          <a:prstGeom prst="bentConnector3">
            <a:avLst>
              <a:gd name="adj1" fmla="val 50000"/>
            </a:avLst>
          </a:prstGeom>
          <a:ln w="1019175">
            <a:solidFill>
              <a:schemeClr val="tx1">
                <a:lumMod val="65000"/>
                <a:lumOff val="35000"/>
              </a:schemeClr>
            </a:solidFill>
            <a:tailEnd type="non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574520C-7D95-3083-8CAC-921EFBAA73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rcRect/>
          <a:stretch>
            <a:fillRect/>
          </a:stretch>
        </p:blipFill>
        <p:spPr>
          <a:xfrm>
            <a:off x="-29228" y="-32084"/>
            <a:ext cx="9097032" cy="10319084"/>
          </a:xfrm>
          <a:prstGeom prst="rect">
            <a:avLst/>
          </a:prstGeom>
        </p:spPr>
      </p:pic>
      <p:sp>
        <p:nvSpPr>
          <p:cNvPr id="2" name="Round Diagonal Corner of Rectangle 1">
            <a:extLst>
              <a:ext uri="{FF2B5EF4-FFF2-40B4-BE49-F238E27FC236}">
                <a16:creationId xmlns:a16="http://schemas.microsoft.com/office/drawing/2014/main" id="{B1B277DA-C595-4436-A314-F9BEDA31EC79}"/>
              </a:ext>
            </a:extLst>
          </p:cNvPr>
          <p:cNvSpPr/>
          <p:nvPr/>
        </p:nvSpPr>
        <p:spPr>
          <a:xfrm>
            <a:off x="685800" y="7962900"/>
            <a:ext cx="7640054" cy="17526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Ins="324000" rtlCol="0" anchor="ctr"/>
          <a:lstStyle/>
          <a:p>
            <a:r>
              <a:rPr lang="en-GB" sz="3200" dirty="0">
                <a:solidFill>
                  <a:schemeClr val="lt1"/>
                </a:solidFill>
                <a:latin typeface="Lexend Medium" pitchFamily="2" charset="77"/>
              </a:rPr>
              <a:t>Action: </a:t>
            </a:r>
            <a:r>
              <a:rPr lang="en-GB" sz="3200" dirty="0">
                <a:latin typeface="Lexend Light" pitchFamily="2" charset="77"/>
              </a:rPr>
              <a:t>Turn the valve to release the steam.</a:t>
            </a:r>
            <a:endParaRPr lang="en-GB" sz="3200" dirty="0">
              <a:solidFill>
                <a:schemeClr val="lt1"/>
              </a:solidFill>
              <a:latin typeface="Lexend Light" pitchFamily="2" charset="77"/>
            </a:endParaRPr>
          </a:p>
        </p:txBody>
      </p:sp>
      <p:sp>
        <p:nvSpPr>
          <p:cNvPr id="8" name="TextBox 7">
            <a:extLst>
              <a:ext uri="{FF2B5EF4-FFF2-40B4-BE49-F238E27FC236}">
                <a16:creationId xmlns:a16="http://schemas.microsoft.com/office/drawing/2014/main" id="{34C2B311-E843-4019-8BE5-DA49C0B1A4BE}"/>
              </a:ext>
            </a:extLst>
          </p:cNvPr>
          <p:cNvSpPr txBox="1"/>
          <p:nvPr/>
        </p:nvSpPr>
        <p:spPr>
          <a:xfrm>
            <a:off x="2057400" y="723900"/>
            <a:ext cx="6608383" cy="2554545"/>
          </a:xfrm>
          <a:prstGeom prst="rect">
            <a:avLst/>
          </a:prstGeom>
          <a:noFill/>
        </p:spPr>
        <p:txBody>
          <a:bodyPr wrap="square">
            <a:spAutoFit/>
          </a:bodyPr>
          <a:lstStyle/>
          <a:p>
            <a:r>
              <a:rPr lang="en-GB" sz="4000" dirty="0">
                <a:solidFill>
                  <a:schemeClr val="bg1"/>
                </a:solidFill>
                <a:latin typeface="Lexend Medium" pitchFamily="2" charset="77"/>
              </a:rPr>
              <a:t>When the steam is ready, the engineers open up the valve.</a:t>
            </a:r>
          </a:p>
          <a:p>
            <a:endParaRPr lang="en-GB" sz="4000" dirty="0">
              <a:solidFill>
                <a:schemeClr val="bg1"/>
              </a:solidFill>
              <a:latin typeface="Lexend Medium" pitchFamily="2" charset="77"/>
            </a:endParaRPr>
          </a:p>
        </p:txBody>
      </p:sp>
      <p:sp>
        <p:nvSpPr>
          <p:cNvPr id="9" name="Oval 8">
            <a:extLst>
              <a:ext uri="{FF2B5EF4-FFF2-40B4-BE49-F238E27FC236}">
                <a16:creationId xmlns:a16="http://schemas.microsoft.com/office/drawing/2014/main" id="{9F89E548-E57D-BF40-CCD9-AF951D24A46B}"/>
              </a:ext>
            </a:extLst>
          </p:cNvPr>
          <p:cNvSpPr/>
          <p:nvPr/>
        </p:nvSpPr>
        <p:spPr>
          <a:xfrm>
            <a:off x="685800" y="1029472"/>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3</a:t>
            </a:r>
          </a:p>
        </p:txBody>
      </p:sp>
      <p:sp>
        <p:nvSpPr>
          <p:cNvPr id="11" name="Oval 10">
            <a:extLst>
              <a:ext uri="{FF2B5EF4-FFF2-40B4-BE49-F238E27FC236}">
                <a16:creationId xmlns:a16="http://schemas.microsoft.com/office/drawing/2014/main" id="{430D463C-83A2-D23C-133A-6B5A595659FE}"/>
              </a:ext>
            </a:extLst>
          </p:cNvPr>
          <p:cNvSpPr/>
          <p:nvPr/>
        </p:nvSpPr>
        <p:spPr>
          <a:xfrm>
            <a:off x="9448800" y="1028700"/>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4</a:t>
            </a:r>
          </a:p>
        </p:txBody>
      </p:sp>
      <p:sp>
        <p:nvSpPr>
          <p:cNvPr id="28" name="Oval 27" descr="Steam travelling through the pipes">
            <a:extLst>
              <a:ext uri="{FF2B5EF4-FFF2-40B4-BE49-F238E27FC236}">
                <a16:creationId xmlns:a16="http://schemas.microsoft.com/office/drawing/2014/main" id="{1B1773F6-04DE-9709-6F8B-F4E02458DEF7}"/>
              </a:ext>
            </a:extLst>
          </p:cNvPr>
          <p:cNvSpPr/>
          <p:nvPr/>
        </p:nvSpPr>
        <p:spPr>
          <a:xfrm>
            <a:off x="9753600" y="4162123"/>
            <a:ext cx="685800" cy="685800"/>
          </a:xfrm>
          <a:prstGeom prst="ellipse">
            <a:avLst/>
          </a:prstGeom>
          <a:solidFill>
            <a:srgbClr val="A3D6E9">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741762DA-C5AB-96D6-65A5-319293D5A306}"/>
              </a:ext>
              <a:ext uri="{C183D7F6-B498-43B3-948B-1728B52AA6E4}">
                <adec:decorative xmlns:adec="http://schemas.microsoft.com/office/drawing/2017/decorative" val="1"/>
              </a:ext>
            </a:extLst>
          </p:cNvPr>
          <p:cNvSpPr/>
          <p:nvPr/>
        </p:nvSpPr>
        <p:spPr>
          <a:xfrm>
            <a:off x="10226233" y="4062284"/>
            <a:ext cx="517973" cy="517973"/>
          </a:xfrm>
          <a:prstGeom prst="ellipse">
            <a:avLst/>
          </a:prstGeom>
          <a:solidFill>
            <a:srgbClr val="A3D6E9">
              <a:alpha val="3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EDC03A35-0D16-309C-64A1-B13B5486A3C2}"/>
              </a:ext>
              <a:ext uri="{C183D7F6-B498-43B3-948B-1728B52AA6E4}">
                <adec:decorative xmlns:adec="http://schemas.microsoft.com/office/drawing/2017/decorative" val="1"/>
              </a:ext>
            </a:extLst>
          </p:cNvPr>
          <p:cNvSpPr/>
          <p:nvPr/>
        </p:nvSpPr>
        <p:spPr>
          <a:xfrm>
            <a:off x="10073826" y="4314523"/>
            <a:ext cx="517973" cy="517973"/>
          </a:xfrm>
          <a:prstGeom prst="ellipse">
            <a:avLst/>
          </a:prstGeom>
          <a:solidFill>
            <a:srgbClr val="A3D6E9">
              <a:alpha val="1114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031A88C-DC2F-D921-68DD-45C4970D47C3}"/>
              </a:ext>
              <a:ext uri="{C183D7F6-B498-43B3-948B-1728B52AA6E4}">
                <adec:decorative xmlns:adec="http://schemas.microsoft.com/office/drawing/2017/decorative" val="1"/>
              </a:ext>
            </a:extLst>
          </p:cNvPr>
          <p:cNvSpPr/>
          <p:nvPr/>
        </p:nvSpPr>
        <p:spPr>
          <a:xfrm>
            <a:off x="10378634" y="4353589"/>
            <a:ext cx="418134" cy="418134"/>
          </a:xfrm>
          <a:prstGeom prst="ellipse">
            <a:avLst/>
          </a:prstGeom>
          <a:solidFill>
            <a:srgbClr val="A3D6E9">
              <a:alpha val="3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59132724-3F79-C4F7-090A-0ED1D6CB5186}"/>
              </a:ext>
              <a:ext uri="{C183D7F6-B498-43B3-948B-1728B52AA6E4}">
                <adec:decorative xmlns:adec="http://schemas.microsoft.com/office/drawing/2017/decorative" val="1"/>
              </a:ext>
            </a:extLst>
          </p:cNvPr>
          <p:cNvSpPr/>
          <p:nvPr/>
        </p:nvSpPr>
        <p:spPr>
          <a:xfrm>
            <a:off x="9677400" y="4167260"/>
            <a:ext cx="528263" cy="528263"/>
          </a:xfrm>
          <a:prstGeom prst="ellipse">
            <a:avLst/>
          </a:prstGeom>
          <a:solidFill>
            <a:srgbClr val="A3D6E9">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AFB4B8E-7DF7-BFE0-2D51-FCAC408678AE}"/>
              </a:ext>
              <a:ext uri="{C183D7F6-B498-43B3-948B-1728B52AA6E4}">
                <adec:decorative xmlns:adec="http://schemas.microsoft.com/office/drawing/2017/decorative" val="1"/>
              </a:ext>
            </a:extLst>
          </p:cNvPr>
          <p:cNvSpPr/>
          <p:nvPr/>
        </p:nvSpPr>
        <p:spPr>
          <a:xfrm>
            <a:off x="10058400" y="3994297"/>
            <a:ext cx="457199" cy="457199"/>
          </a:xfrm>
          <a:prstGeom prst="ellipse">
            <a:avLst/>
          </a:prstGeom>
          <a:solidFill>
            <a:srgbClr val="A3D6E9">
              <a:alpha val="1391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A red valve handle">
            <a:extLst>
              <a:ext uri="{FF2B5EF4-FFF2-40B4-BE49-F238E27FC236}">
                <a16:creationId xmlns:a16="http://schemas.microsoft.com/office/drawing/2014/main" id="{80A2044C-1CDA-FC65-F112-B57425E7858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570223" y="3335394"/>
            <a:ext cx="3794621" cy="3794621"/>
          </a:xfrm>
          <a:prstGeom prst="rect">
            <a:avLst/>
          </a:prstGeom>
        </p:spPr>
      </p:pic>
      <p:sp>
        <p:nvSpPr>
          <p:cNvPr id="14" name="Title 13">
            <a:extLst>
              <a:ext uri="{FF2B5EF4-FFF2-40B4-BE49-F238E27FC236}">
                <a16:creationId xmlns:a16="http://schemas.microsoft.com/office/drawing/2014/main" id="{17D6CFC9-DDA9-BEF7-85AB-2AFEE5F1731D}"/>
              </a:ext>
            </a:extLst>
          </p:cNvPr>
          <p:cNvSpPr>
            <a:spLocks noGrp="1"/>
          </p:cNvSpPr>
          <p:nvPr>
            <p:ph type="title" idx="4294967295"/>
          </p:nvPr>
        </p:nvSpPr>
        <p:spPr>
          <a:xfrm>
            <a:off x="1524000" y="-652428"/>
            <a:ext cx="4313759" cy="407804"/>
          </a:xfrm>
        </p:spPr>
        <p:txBody>
          <a:bodyPr wrap="square" lIns="0" tIns="0" rIns="0" bIns="0" anchor="b">
            <a:spAutoFit/>
          </a:bodyPr>
          <a:lstStyle/>
          <a:p>
            <a:r>
              <a:rPr lang="en-US" u="none" dirty="0"/>
              <a:t>Step three and four</a:t>
            </a:r>
          </a:p>
        </p:txBody>
      </p:sp>
      <p:sp>
        <p:nvSpPr>
          <p:cNvPr id="4" name="TextBox 3">
            <a:extLst>
              <a:ext uri="{FF2B5EF4-FFF2-40B4-BE49-F238E27FC236}">
                <a16:creationId xmlns:a16="http://schemas.microsoft.com/office/drawing/2014/main" id="{BCF90253-AAF3-5C2B-FA5C-DC96751DA110}"/>
              </a:ext>
            </a:extLst>
          </p:cNvPr>
          <p:cNvSpPr txBox="1"/>
          <p:nvPr/>
        </p:nvSpPr>
        <p:spPr>
          <a:xfrm>
            <a:off x="10972797" y="723900"/>
            <a:ext cx="7010403" cy="2554545"/>
          </a:xfrm>
          <a:prstGeom prst="rect">
            <a:avLst/>
          </a:prstGeom>
          <a:noFill/>
        </p:spPr>
        <p:txBody>
          <a:bodyPr wrap="square">
            <a:spAutoFit/>
          </a:bodyPr>
          <a:lstStyle/>
          <a:p>
            <a:r>
              <a:rPr lang="en-GB" sz="4000" dirty="0">
                <a:solidFill>
                  <a:schemeClr val="bg1"/>
                </a:solidFill>
                <a:latin typeface="Lexend Medium" pitchFamily="2" charset="77"/>
              </a:rPr>
              <a:t>Steam takes up more and more room. It pushes its way through pipes, to the engine.</a:t>
            </a:r>
          </a:p>
        </p:txBody>
      </p:sp>
      <p:sp>
        <p:nvSpPr>
          <p:cNvPr id="5" name="Round Diagonal Corner of Rectangle 4">
            <a:extLst>
              <a:ext uri="{FF2B5EF4-FFF2-40B4-BE49-F238E27FC236}">
                <a16:creationId xmlns:a16="http://schemas.microsoft.com/office/drawing/2014/main" id="{D74C5667-49BC-1CFA-85DC-595C5E3A959C}"/>
              </a:ext>
            </a:extLst>
          </p:cNvPr>
          <p:cNvSpPr/>
          <p:nvPr/>
        </p:nvSpPr>
        <p:spPr>
          <a:xfrm>
            <a:off x="9782832" y="7962900"/>
            <a:ext cx="7666968" cy="17526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r>
              <a:rPr lang="en-GB" sz="3200" dirty="0">
                <a:solidFill>
                  <a:schemeClr val="lt1"/>
                </a:solidFill>
                <a:latin typeface="Lexend Medium" pitchFamily="2" charset="77"/>
              </a:rPr>
              <a:t>Action: </a:t>
            </a:r>
            <a:r>
              <a:rPr lang="en-GB" sz="3200" dirty="0">
                <a:solidFill>
                  <a:schemeClr val="lt1"/>
                </a:solidFill>
                <a:latin typeface="Lexend Light" pitchFamily="2" charset="77"/>
              </a:rPr>
              <a:t>Snake your arms left and right, like steam travelling in a pipe.</a:t>
            </a:r>
            <a:endParaRPr lang="en-US" sz="3200" dirty="0">
              <a:solidFill>
                <a:schemeClr val="bg1"/>
              </a:solidFill>
              <a:latin typeface="Lexend Light" pitchFamily="2" charset="77"/>
            </a:endParaRPr>
          </a:p>
        </p:txBody>
      </p:sp>
      <p:pic>
        <p:nvPicPr>
          <p:cNvPr id="27" name="Picture 26">
            <a:extLst>
              <a:ext uri="{FF2B5EF4-FFF2-40B4-BE49-F238E27FC236}">
                <a16:creationId xmlns:a16="http://schemas.microsoft.com/office/drawing/2014/main" id="{581453B4-D169-6507-CDAE-8CAAA0A5827C}"/>
              </a:ext>
              <a:ext uri="{C183D7F6-B498-43B3-948B-1728B52AA6E4}">
                <adec:decorative xmlns:adec="http://schemas.microsoft.com/office/drawing/2017/decorative" val="1"/>
              </a:ext>
            </a:extLst>
          </p:cNvPr>
          <p:cNvPicPr>
            <a:picLocks noChangeAspect="1"/>
          </p:cNvPicPr>
          <p:nvPr/>
        </p:nvPicPr>
        <p:blipFill>
          <a:blip r:embed="rId6" cstate="print">
            <a:alphaModFix/>
            <a:extLst>
              <a:ext uri="{28A0092B-C50C-407E-A947-70E740481C1C}">
                <a14:useLocalDpi xmlns:a14="http://schemas.microsoft.com/office/drawing/2010/main"/>
              </a:ext>
            </a:extLst>
          </a:blip>
          <a:srcRect/>
          <a:stretch>
            <a:fillRect/>
          </a:stretch>
        </p:blipFill>
        <p:spPr>
          <a:xfrm>
            <a:off x="9059932" y="-13034"/>
            <a:ext cx="9960253" cy="10338134"/>
          </a:xfrm>
          <a:prstGeom prst="rect">
            <a:avLst/>
          </a:prstGeom>
        </p:spPr>
      </p:pic>
    </p:spTree>
    <p:extLst>
      <p:ext uri="{BB962C8B-B14F-4D97-AF65-F5344CB8AC3E}">
        <p14:creationId xmlns:p14="http://schemas.microsoft.com/office/powerpoint/2010/main" val="253217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autoRev="1" fill="remove" nodeType="afterEffect">
                                  <p:stCondLst>
                                    <p:cond delay="0"/>
                                  </p:stCondLst>
                                  <p:childTnLst>
                                    <p:animRot by="21600000">
                                      <p:cBhvr>
                                        <p:cTn id="6" dur="8000" fill="hold"/>
                                        <p:tgtEl>
                                          <p:spTgt spid="35"/>
                                        </p:tgtEl>
                                        <p:attrNameLst>
                                          <p:attrName>r</p:attrName>
                                        </p:attrNameLst>
                                      </p:cBhvr>
                                    </p:animRot>
                                  </p:childTnLst>
                                </p:cTn>
                              </p:par>
                              <p:par>
                                <p:cTn id="7" presetID="0" presetClass="path" presetSubtype="0" repeatCount="indefinite" accel="50000" decel="50000" fill="hold" grpId="0" nodeType="withEffect">
                                  <p:stCondLst>
                                    <p:cond delay="0"/>
                                  </p:stCondLst>
                                  <p:childTnLst>
                                    <p:animMotion origin="layout" path="M -6.94444E-7 -1.7284E-6 C 0.00148 0.00108 0.00278 0.00309 0.00443 0.0034 C 0.00842 0.00401 0.01398 0.00247 0.01832 0.00108 C 0.01936 0.00077 0.0204 0.00031 0.02144 -1.7284E-6 C 0.02318 -0.00046 0.02483 -0.00077 0.02656 -0.00123 C 0.03559 -0.00324 0.02604 -0.00123 0.03663 -0.00339 C 0.04219 -0.00308 0.04766 -0.00293 0.05313 -0.00231 C 0.05417 -0.00216 0.05521 -0.00154 0.05625 -0.00123 C 0.05912 -1.7284E-6 0.05885 0.00031 0.06198 0.00108 C 0.06632 0.00232 0.06832 0.00232 0.07274 0.0034 C 0.07405 0.00371 0.07526 0.00401 0.07656 0.00448 C 0.0855 0.00972 0.0803 0.00432 0.08099 0.03596 C 0.08073 0.04151 0.08064 0.04722 0.0803 0.05278 C 0.08021 0.05587 0.07986 0.0588 0.07969 0.06188 C 0.07951 0.06513 0.07934 0.06852 0.07908 0.07192 C 0.07891 0.07454 0.07865 0.07716 0.07847 0.07979 C 0.07821 0.08287 0.07804 0.0858 0.07778 0.08889 C 0.07804 0.09182 0.07813 0.09491 0.07847 0.09784 C 0.07856 0.09938 0.07891 0.10077 0.07908 0.10232 C 0.07934 0.10417 0.07951 0.10602 0.07969 0.10787 C 0.07951 0.11096 0.07934 0.11389 0.07908 0.11698 C 0.07865 0.12114 0.07839 0.12114 0.07778 0.12485 C 0.0776 0.12624 0.07734 0.12778 0.07717 0.12932 C 0.077 0.13565 0.077 0.14213 0.07656 0.14846 C 0.07639 0.15077 0.07526 0.15525 0.07526 0.1554 C 0.07543 0.16204 0.07561 0.17685 0.07656 0.1855 C 0.07682 0.18858 0.07778 0.1946 0.07778 0.19475 C 0.07978 0.22654 0.07778 0.19059 0.07778 0.26543 C 0.07778 0.26729 0.07769 0.26975 0.07847 0.27099 C 0.07934 0.27269 0.08099 0.27253 0.08221 0.2733 C 0.08655 0.27593 0.08116 0.27284 0.08733 0.27546 C 0.08793 0.27577 0.08854 0.27624 0.08924 0.2767 C 0.10208 0.27624 0.11493 0.27654 0.12778 0.27546 C 0.12951 0.27546 0.13116 0.27346 0.1329 0.2733 L 0.14366 0.27222 C 0.15017 0.27053 0.15156 0.26991 0.16007 0.26991 C 0.16597 0.26991 0.17188 0.27068 0.17778 0.27099 C 0.18594 0.27469 0.18116 0.27346 0.19236 0.27222 C 0.19662 0.2696 0.19141 0.27253 0.1987 0.26991 C 0.20043 0.26929 0.20208 0.26867 0.20373 0.26759 C 0.20443 0.26729 0.20504 0.26713 0.20564 0.26651 C 0.20634 0.2659 0.20686 0.26482 0.20755 0.26435 C 0.20877 0.26327 0.21137 0.26204 0.21137 0.26219 C 0.21181 0.26127 0.21207 0.26034 0.21259 0.25972 C 0.2138 0.2588 0.21519 0.25834 0.21641 0.25756 C 0.21918 0.25587 0.21771 0.25664 0.22083 0.25525 C 0.22274 0.25571 0.22465 0.25587 0.22656 0.25648 C 0.2283 0.25695 0.2316 0.25864 0.2316 0.2588 C 0.23221 0.25972 0.23281 0.26096 0.23351 0.26204 C 0.23412 0.26296 0.23481 0.26343 0.23542 0.26435 C 0.24132 0.27346 0.2362 0.26713 0.24045 0.27222 C 0.24028 0.2733 0.23941 0.27454 0.23984 0.27546 C 0.24037 0.2767 0.24149 0.2767 0.24236 0.2767 C 0.24531 0.2767 0.24826 0.27593 0.25122 0.27546 C 0.25929 0.27593 0.26728 0.2767 0.27526 0.2767 C 0.28255 0.2767 0.28108 0.27855 0.28351 0.27222 C 0.28533 0.26266 0.28281 0.27423 0.28542 0.26651 C 0.28785 0.25926 0.28412 0.26667 0.28733 0.26096 C 0.29028 0.24506 0.28906 0.25432 0.28793 0.22377 C 0.28785 0.22099 0.28707 0.21867 0.28663 0.2159 C 0.28637 0.21404 0.28629 0.21219 0.28603 0.21034 C 0.28585 0.20232 0.28524 0.17516 0.28481 0.16528 C 0.28446 0.15942 0.28394 0.15849 0.28351 0.15293 C 0.28325 0.14954 0.28307 0.14614 0.2829 0.14275 C 0.28264 0.13982 0.28247 0.13688 0.28221 0.1338 C 0.28108 0.09321 0.28116 0.10679 0.28221 0.04275 C 0.28229 0.04074 0.28273 0.03904 0.2829 0.03704 C 0.28368 0.02654 0.28385 0.01867 0.28481 0.00895 C 0.28498 0.0071 0.28516 0.00525 0.28542 0.0034 C 0.28559 -0.00571 0.2855 -0.01466 0.28603 -0.02361 C 0.28611 -0.02454 0.28741 -0.03241 0.28854 -0.03379 C 0.28967 -0.03503 0.29236 -0.03596 0.29236 -0.0358 L 0.29809 -0.03271 L 0.3 -0.03148 L 0.30182 -0.0304 C 0.30434 -0.02608 0.30174 -0.02994 0.30504 -0.027 C 0.31103 -0.02176 0.30096 -0.02839 0.31076 -0.02253 L 0.31641 -0.01913 C 0.31701 -0.01883 0.31762 -0.01821 0.31832 -0.01805 L 0.32274 -0.01697 C 0.32587 -0.0162 0.33038 -0.01558 0.33351 -0.01466 C 0.33472 -0.01435 0.33785 -0.01312 0.33924 -0.01234 C 0.34045 -0.01173 0.34167 -0.0108 0.34297 -0.01018 C 0.35096 -0.00663 0.34106 -0.01111 0.3474 -0.00787 C 0.35304 -0.00509 0.34731 -0.00833 0.35182 -0.00571 C 0.35399 -0.00602 0.35608 -0.00602 0.35816 -0.00679 C 0.35946 -0.00725 0.36068 -0.00849 0.36198 -0.0091 C 0.36285 -0.00941 0.36372 -0.00987 0.3645 -0.01018 C 0.36554 -0.01065 0.36667 -0.0108 0.36771 -0.01126 C 0.36832 -0.01157 0.36892 -0.01219 0.36962 -0.01234 C 0.37127 -0.01296 0.373 -0.01312 0.37465 -0.01358 L 0.3974 -0.01234 C 0.39896 -0.01234 0.40035 -0.01126 0.40182 -0.01126 C 0.41563 -0.01157 0.44297 -0.01358 0.44297 -0.01342 C 0.45104 -0.01589 0.448 -0.01574 0.45191 -0.01574 " pathEditMode="relative" rAng="0" ptsTypes="AAAAAAAAAAAAAAAAAAAAAAAAAAAAAAAAAAAAAAAAAAAAAAAAAAAAAAAAAAAAAAAAAAAAAAAAAAAAAAAAAAAAAAAAAAAAAAA">
                                      <p:cBhvr>
                                        <p:cTn id="8" dur="2000" fill="hold"/>
                                        <p:tgtEl>
                                          <p:spTgt spid="29"/>
                                        </p:tgtEl>
                                        <p:attrNameLst>
                                          <p:attrName>ppt_x</p:attrName>
                                          <p:attrName>ppt_y</p:attrName>
                                        </p:attrNameLst>
                                      </p:cBhvr>
                                      <p:rCtr x="22595" y="12037"/>
                                    </p:animMotion>
                                  </p:childTnLst>
                                </p:cTn>
                              </p:par>
                              <p:par>
                                <p:cTn id="9" presetID="0" presetClass="path" presetSubtype="0" repeatCount="indefinite" accel="50000" decel="50000" fill="hold" grpId="0" nodeType="withEffect">
                                  <p:stCondLst>
                                    <p:cond delay="200"/>
                                  </p:stCondLst>
                                  <p:childTnLst>
                                    <p:animMotion origin="layout" path="M 2.63889E-6 1.23457E-6 C 0.01093 0.00278 -0.00382 -0.00077 0.01701 0.00231 C 0.01814 0.00247 0.01918 0.00309 0.02022 0.00339 C 0.02144 0.00386 0.02274 0.00417 0.02404 0.00447 C 0.02613 0.00525 0.02821 0.00633 0.03029 0.00679 C 0.03541 0.00771 0.03576 0.00771 0.04045 0.00895 C 0.04175 0.00941 0.04297 0.01003 0.04427 0.01018 C 0.06111 0.0108 0.07804 0.01096 0.09488 0.01126 C 0.09514 0.01342 0.09574 0.02299 0.09679 0.02484 L 0.09809 0.027 C 0.0993 0.03364 0.09843 0.02762 0.09809 0.03827 C 0.09774 0.04645 0.09783 0.05478 0.09739 0.06296 C 0.09722 0.06682 0.0967 0.07052 0.09618 0.07423 L 0.09488 0.08333 C 0.09514 0.10324 0.09514 0.12299 0.09548 0.1429 C 0.09557 0.14676 0.09618 0.15046 0.09618 0.15417 C 0.09618 0.15941 0.09574 0.16466 0.09548 0.16991 C 0.0947 0.19259 0.09548 0.18241 0.09427 0.19583 C 0.09444 0.2145 0.09453 0.23333 0.09488 0.25216 C 0.09488 0.25324 0.09496 0.25478 0.09548 0.2554 C 0.09618 0.25648 0.09722 0.25617 0.09809 0.25663 C 0.10173 0.25849 0.098 0.2571 0.10251 0.2588 C 0.10356 0.25926 0.1046 0.25941 0.10564 0.26003 C 0.10694 0.26065 0.10816 0.26142 0.10946 0.26219 L 0.11328 0.2645 L 0.1151 0.26559 C 0.11745 0.26528 0.11979 0.26528 0.12213 0.2645 C 0.12283 0.2642 0.12326 0.26281 0.12404 0.26219 C 0.12482 0.26157 0.12569 0.26157 0.12656 0.26111 C 0.12778 0.26034 0.12908 0.25957 0.13029 0.2588 L 0.1322 0.25771 C 0.13376 0.25586 0.13481 0.25447 0.13663 0.25324 C 0.13767 0.25247 0.14149 0.25123 0.14236 0.25092 C 0.15286 0.25139 0.16345 0.25108 0.17404 0.25216 C 0.17613 0.25231 0.17821 0.25417 0.18029 0.25432 L 0.19366 0.2554 C 0.20981 0.25833 0.18958 0.2554 0.20694 0.2554 C 0.21328 0.2554 0.21953 0.25617 0.22587 0.25663 C 0.2283 0.26312 0.22578 0.25725 0.22908 0.26219 C 0.22995 0.26358 0.23064 0.26559 0.23159 0.26667 C 0.2329 0.26821 0.23394 0.27037 0.23541 0.27114 C 0.24097 0.27454 0.23784 0.27315 0.24488 0.27454 C 0.24531 0.27577 0.24566 0.27685 0.24618 0.27793 C 0.24653 0.27886 0.24696 0.28086 0.24739 0.28025 C 0.24817 0.27932 0.24783 0.27716 0.24809 0.27577 C 0.24817 0.27346 0.24896 0.26065 0.2493 0.25771 C 0.24965 0.2554 0.25026 0.25324 0.25061 0.25092 C 0.25078 0.24938 0.25069 0.24768 0.25121 0.24645 C 0.25165 0.24552 0.25251 0.24568 0.25312 0.24537 C 0.25712 0.24568 0.26111 0.24676 0.2651 0.24645 C 0.26649 0.2463 0.26762 0.2446 0.26892 0.24413 C 0.26996 0.24383 0.27109 0.24352 0.27213 0.24305 C 0.27291 0.24275 0.27378 0.24228 0.27465 0.24197 C 0.27977 0.24012 0.28073 0.24059 0.28732 0.23966 C 0.28958 0.23935 0.29192 0.23889 0.29427 0.23858 L 0.29809 0.23626 L 0.29991 0.23518 C 0.30034 0.2341 0.30095 0.23302 0.30121 0.23179 C 0.30191 0.22839 0.30243 0.21636 0.30251 0.21497 C 0.30225 0.2071 0.30208 0.19923 0.30182 0.19136 C 0.30165 0.18611 0.30104 0.18086 0.30121 0.17562 C 0.3013 0.17315 0.30251 0.16883 0.30251 0.16898 C 0.29991 0.1287 0.29713 0.08858 0.29488 0.04846 C 0.29479 0.04722 0.29531 0.04614 0.29548 0.04506 C 0.29574 0.04352 0.29592 0.04197 0.29618 0.04059 C 0.29592 0.02932 0.29583 0.01805 0.29548 0.00679 C 0.29531 0.00031 0.29436 -0.00725 0.29366 -0.01343 C 0.29279 -0.02068 0.29323 -0.01729 0.29236 -0.02361 C 0.29253 -0.02469 0.29253 -0.02608 0.29297 -0.02701 C 0.29349 -0.02778 0.29427 -0.02762 0.29488 -0.02809 C 0.29982 -0.03241 0.29392 -0.0287 0.2987 -0.03148 C 0.30069 -0.03503 0.29982 -0.03426 0.30373 -0.03596 C 0.3046 -0.03642 0.30547 -0.03673 0.30625 -0.03719 C 0.30694 -0.0375 0.30755 -0.03812 0.30816 -0.03827 C 0.31363 -0.03889 0.31918 -0.03904 0.32465 -0.03935 C 0.32526 -0.03982 0.32587 -0.04028 0.32656 -0.04043 C 0.33776 -0.04491 0.35781 -0.04074 0.36328 -0.04043 C 0.36501 -0.03982 0.36718 -0.0392 0.36892 -0.03827 C 0.37022 -0.0375 0.37144 -0.03673 0.37274 -0.03596 L 0.37838 -0.03256 L 0.3822 -0.0304 C 0.3829 -0.02994 0.38342 -0.02932 0.38411 -0.02932 L 0.40625 -0.02809 C 0.40946 -0.02716 0.41128 -0.02654 0.41449 -0.02593 C 0.4164 -0.02546 0.41831 -0.02531 0.42022 -0.02469 C 0.42231 -0.02408 0.42656 -0.02253 0.42656 -0.02238 L 0.44175 -0.02361 C 0.44922 -0.02438 0.45026 -0.02191 0.44809 -0.02593 " pathEditMode="relative" rAng="0" ptsTypes="AAAAAAAAAAAAAAAAAAAAAAAAAAAAAAAAAAAAAAAAAAAAAAAAAAAAAAAAAAAAAAAAAAAAAAAAAAAAAAAAAAAAAAAA">
                                      <p:cBhvr>
                                        <p:cTn id="10" dur="2000" fill="hold"/>
                                        <p:tgtEl>
                                          <p:spTgt spid="30"/>
                                        </p:tgtEl>
                                        <p:attrNameLst>
                                          <p:attrName>ppt_x</p:attrName>
                                          <p:attrName>ppt_y</p:attrName>
                                        </p:attrNameLst>
                                      </p:cBhvr>
                                      <p:rCtr x="22448" y="11883"/>
                                    </p:animMotion>
                                  </p:childTnLst>
                                </p:cTn>
                              </p:par>
                              <p:par>
                                <p:cTn id="11" presetID="0" presetClass="path" presetSubtype="0" repeatCount="indefinite" accel="50000" decel="50000" fill="hold" grpId="0" nodeType="withEffect">
                                  <p:stCondLst>
                                    <p:cond delay="300"/>
                                  </p:stCondLst>
                                  <p:childTnLst>
                                    <p:animMotion origin="layout" path="M -3.33333E-6 0.0105 C 0.00148 0.01096 0.00287 0.01158 0.00443 0.01158 C 0.00547 0.01158 0.00651 0.01081 0.00756 0.0105 C 0.00947 0.01003 0.01137 0.00988 0.01328 0.00957 C 0.01476 0.00926 0.01624 0.00864 0.01771 0.00864 C 0.02101 0.00803 0.0244 0.00772 0.02778 0.00741 L 0.04106 0.00633 C 0.04514 0.00602 0.04914 0.00556 0.05313 0.0054 L 0.08039 0.00432 L 0.10313 0.00216 C 0.10756 0.00232 0.11641 0.00432 0.11641 0.00448 C 0.11624 0.00633 0.11554 0.01358 0.11519 0.0159 C 0.11485 0.01806 0.11467 0.02037 0.11389 0.02207 C 0.11025 0.03118 0.11459 0.01976 0.11198 0.0284 C 0.11164 0.02963 0.11111 0.0304 0.11077 0.03164 C 0.10999 0.03411 0.1099 0.03735 0.10947 0.03997 C 0.10912 0.04213 0.10912 0.04476 0.10816 0.04614 L 0.10695 0.04846 C 0.10669 0.04939 0.10669 0.05062 0.10634 0.05139 C 0.10599 0.05232 0.1053 0.05278 0.10504 0.05371 C 0.10443 0.05571 0.10417 0.05787 0.10374 0.05988 L 0.10252 0.06636 L 0.10191 0.07037 C 0.10165 0.09522 0.10165 0.12022 0.10122 0.14506 C 0.10122 0.14815 0.10078 0.15139 0.10061 0.15448 C 0.10009 0.16559 0.10018 0.17161 0.09931 0.18179 C 0.09922 0.18364 0.09887 0.18534 0.0987 0.18719 C 0.09844 0.18997 0.09835 0.19275 0.09809 0.19553 C 0.09792 0.19692 0.09766 0.19831 0.0974 0.19969 C 0.09723 0.20139 0.09705 0.20309 0.09679 0.20494 C 0.0967 0.20911 0.09532 0.23071 0.09679 0.23951 C 0.09697 0.2409 0.09757 0.24182 0.09809 0.24275 C 0.09879 0.24414 0.09974 0.24491 0.10061 0.24599 C 0.10183 0.24738 0.10313 0.24877 0.10443 0.25016 C 0.10634 0.25216 0.1066 0.25263 0.10886 0.25432 C 0.10947 0.25479 0.11016 0.25479 0.11077 0.25525 C 0.11207 0.25664 0.11311 0.2588 0.1145 0.25973 L 0.11832 0.26173 L 0.12023 0.26297 C 0.12231 0.2625 0.12448 0.26235 0.12657 0.26173 C 0.12726 0.26158 0.12778 0.26065 0.12848 0.26065 C 0.13099 0.26065 0.13351 0.26142 0.13603 0.26173 C 0.14453 0.26111 0.1487 0.2625 0.15565 0.25849 C 0.15634 0.25818 0.15703 0.25803 0.15756 0.25756 C 0.15894 0.25633 0.1599 0.25402 0.16137 0.25324 L 0.16519 0.25108 C 0.16702 0.25016 0.16762 0.24969 0.16962 0.24923 C 0.17084 0.24877 0.17214 0.24846 0.17344 0.248 C 0.17448 0.24846 0.17552 0.24877 0.17657 0.24923 C 0.1783 0.24969 0.17995 0.25062 0.1816 0.25108 L 0.18794 0.25324 C 0.19306 0.25278 0.19809 0.25278 0.20313 0.25216 C 0.20426 0.25216 0.20521 0.25124 0.20634 0.25108 C 0.21007 0.25077 0.21389 0.25047 0.21771 0.25016 C 0.21858 0.24985 0.21936 0.24939 0.22023 0.24923 C 0.22969 0.24707 0.2316 0.24831 0.24306 0.24923 C 0.24514 0.24954 0.24731 0.24954 0.2494 0.25016 C 0.2507 0.25062 0.25313 0.25216 0.25313 0.25232 C 0.27058 0.2426 0.2375 0.2605 0.30191 0.25016 C 0.30322 0.25 0.30105 0.24599 0.30061 0.24383 C 0.29974 0.2392 0.30018 0.24167 0.2994 0.23642 C 0.29957 0.23025 0.29966 0.22392 0.3 0.21744 C 0.30009 0.21636 0.30052 0.21544 0.30061 0.21451 C 0.30096 0.21065 0.30096 0.20664 0.30131 0.20278 C 0.30165 0.19723 0.30174 0.19892 0.30252 0.19445 C 0.30278 0.19306 0.30295 0.19152 0.30313 0.19044 C 0.3033 0.18658 0.30382 0.16605 0.30443 0.15973 C 0.30486 0.15525 0.30556 0.15232 0.30634 0.14815 C 0.30651 0.13071 0.30669 0.11312 0.30695 0.09568 C 0.30712 0.08689 0.3073 0.07824 0.30756 0.06945 C 0.30773 0.06698 0.30799 0.06451 0.30825 0.06204 C 0.3086 0.05803 0.30894 0.05648 0.30947 0.05263 C 0.30973 0.04692 0.31016 0.04136 0.31016 0.03565 C 0.31016 0.0267 0.30912 0.0176 0.30947 0.00864 C 0.30955 0.00741 0.31077 0.00787 0.31137 0.00741 C 0.31224 0.00679 0.31311 0.00602 0.31389 0.0054 C 0.31433 0.00432 0.31485 0.00324 0.31519 0.00216 C 0.31572 0.00016 0.31537 -0.00277 0.3165 -0.00416 C 0.31771 -0.00555 0.31884 -0.0074 0.32023 -0.00833 C 0.32639 -0.01173 0.31684 -0.00632 0.32466 -0.01157 C 0.32596 -0.0125 0.32717 -0.01296 0.32848 -0.01358 C 0.33117 -0.01512 0.32969 -0.01435 0.3329 -0.01558 C 0.33351 -0.01636 0.33412 -0.01728 0.33481 -0.0179 C 0.33637 -0.01913 0.3382 -0.01913 0.33985 -0.0199 C 0.34184 -0.02083 0.34358 -0.02237 0.34558 -0.02315 C 0.34662 -0.02345 0.34766 -0.02361 0.3487 -0.02407 C 0.35 -0.02469 0.35122 -0.02577 0.35252 -0.02608 C 0.35339 -0.02639 0.35426 -0.02669 0.35504 -0.02716 C 0.35573 -0.02747 0.35634 -0.02808 0.35695 -0.02824 C 0.35825 -0.02886 0.35955 -0.02886 0.36077 -0.02932 C 0.36137 -0.02947 0.36198 -0.03009 0.36268 -0.0304 C 0.36346 -0.03086 0.36433 -0.03117 0.36519 -0.03148 C 0.37153 -0.03441 0.36172 -0.03024 0.36962 -0.03364 C 0.37049 -0.03426 0.37127 -0.03518 0.37214 -0.03565 C 0.37422 -0.03688 0.37717 -0.03719 0.37908 -0.03781 C 0.37995 -0.03811 0.38082 -0.03827 0.38169 -0.03873 C 0.3829 -0.0395 0.38542 -0.04089 0.38542 -0.04074 C 0.38759 -0.0446 0.38585 -0.04228 0.38985 -0.04413 C 0.39323 -0.04537 0.39167 -0.04645 0.39688 -0.04737 L 0.40322 -0.0483 L 0.41328 -0.05015 C 0.41815 -0.05015 0.42301 -0.05015 0.42787 -0.04938 C 0.43308 -0.04861 0.4329 -0.04753 0.43672 -0.04614 C 0.43802 -0.04568 0.43924 -0.04552 0.44054 -0.04506 C 0.44141 -0.0449 0.44219 -0.04444 0.44306 -0.04413 C 0.44427 -0.04367 0.44558 -0.04352 0.44688 -0.0429 C 0.44853 -0.04228 0.45026 -0.04197 0.45191 -0.04089 C 0.45295 -0.04012 0.454 -0.03935 0.45504 -0.03873 C 0.45634 -0.03827 0.45764 -0.03827 0.45886 -0.03781 C 0.45955 -0.0375 0.46016 -0.03703 0.46077 -0.03688 C 0.46242 -0.03595 0.46415 -0.03565 0.4658 -0.03456 C 0.4665 -0.03426 0.4671 -0.03395 0.46771 -0.03364 C 0.47127 -0.03225 0.47492 -0.03194 0.47848 -0.03148 C 0.48004 -0.03071 0.48203 -0.02932 0.4836 -0.02932 C 0.4842 -0.02932 0.48551 -0.0304 0.48551 -0.03024 " pathEditMode="relative" rAng="0" ptsTypes="AAAAAAAAAAAAAAAAAAAAAAAAAAAAAAAAAAAAAAAAAAAAAAAAAAAAAAAAAAAAAAAAAAAAAAAAAAAAAAAAAAAAAAAAAAAAAAAAAAAAAAAAAAAAAAAAAAA">
                                      <p:cBhvr>
                                        <p:cTn id="12" dur="2000" fill="hold"/>
                                        <p:tgtEl>
                                          <p:spTgt spid="28"/>
                                        </p:tgtEl>
                                        <p:attrNameLst>
                                          <p:attrName>ppt_x</p:attrName>
                                          <p:attrName>ppt_y</p:attrName>
                                        </p:attrNameLst>
                                      </p:cBhvr>
                                      <p:rCtr x="24271" y="9583"/>
                                    </p:animMotion>
                                  </p:childTnLst>
                                </p:cTn>
                              </p:par>
                              <p:par>
                                <p:cTn id="13" presetID="0" presetClass="path" presetSubtype="0" repeatCount="indefinite" accel="50000" decel="50000" fill="hold" grpId="0" nodeType="withEffect">
                                  <p:stCondLst>
                                    <p:cond delay="100"/>
                                  </p:stCondLst>
                                  <p:childTnLst>
                                    <p:animMotion origin="layout" path="M 3.75E-6 1.48148E-6 C 0.00147 0.00108 0.00277 0.00308 0.00442 0.00339 C 0.00842 0.00401 0.01397 0.00247 0.01831 0.00108 C 0.01935 0.00077 0.0204 0.00031 0.02144 1.48148E-6 C 0.02317 -0.00046 0.02482 -0.00077 0.02656 -0.00124 C 0.03559 -0.00324 0.02604 -0.00124 0.03663 -0.0034 C 0.04218 -0.00309 0.04765 -0.00293 0.05312 -0.00232 C 0.05416 -0.00216 0.0552 -0.00154 0.05625 -0.00124 C 0.05911 1.48148E-6 0.05885 0.00031 0.06198 0.00108 C 0.06632 0.00231 0.06831 0.00231 0.07274 0.00339 C 0.07404 0.0037 0.07526 0.00401 0.07656 0.00447 C 0.0855 0.00972 0.08029 0.00432 0.08099 0.03596 C 0.08073 0.04151 0.08064 0.04722 0.08029 0.05278 C 0.0802 0.05586 0.07986 0.05879 0.07968 0.06188 C 0.07951 0.06512 0.07934 0.06852 0.07908 0.07191 C 0.0789 0.07454 0.07864 0.07716 0.07847 0.07978 C 0.07821 0.08287 0.07803 0.0858 0.07777 0.08889 C 0.07803 0.09182 0.07812 0.09491 0.07847 0.09784 C 0.07856 0.09938 0.0789 0.10077 0.07908 0.10231 C 0.07934 0.10417 0.07951 0.10602 0.07968 0.10787 C 0.07951 0.11096 0.07934 0.11389 0.07908 0.11697 C 0.07864 0.12114 0.07838 0.12114 0.07777 0.12484 C 0.0776 0.12623 0.07734 0.12778 0.07717 0.12932 C 0.07699 0.13565 0.07699 0.14213 0.07656 0.14846 C 0.07639 0.15077 0.07526 0.15525 0.07526 0.1554 C 0.07543 0.16204 0.0756 0.17685 0.07656 0.18549 C 0.07682 0.18858 0.07777 0.1946 0.07777 0.19475 C 0.07977 0.22654 0.07777 0.19058 0.07777 0.26543 C 0.07777 0.26728 0.07769 0.26975 0.07847 0.27099 C 0.07934 0.27268 0.08099 0.27253 0.0822 0.2733 C 0.08654 0.27592 0.08116 0.27284 0.08732 0.27546 C 0.08793 0.27577 0.08854 0.27623 0.08923 0.2767 C 0.10208 0.27623 0.11493 0.27654 0.12777 0.27546 C 0.12951 0.27546 0.13116 0.27346 0.1329 0.2733 L 0.14366 0.27222 C 0.15017 0.27052 0.15156 0.26991 0.16007 0.26991 C 0.16597 0.26991 0.17187 0.27068 0.17777 0.27099 C 0.18593 0.27469 0.18116 0.27346 0.19236 0.27222 C 0.19661 0.2696 0.1914 0.27253 0.19869 0.26991 C 0.20043 0.26929 0.20208 0.26867 0.20373 0.26759 C 0.20442 0.26728 0.20503 0.26713 0.20564 0.26651 C 0.20633 0.26589 0.20685 0.26481 0.20755 0.26435 C 0.20876 0.26327 0.21137 0.26204 0.21137 0.26219 C 0.2118 0.26126 0.21206 0.26034 0.21258 0.25972 C 0.2138 0.25879 0.21519 0.25833 0.2164 0.25756 C 0.21918 0.25586 0.2177 0.25663 0.22083 0.25525 C 0.22274 0.25571 0.22465 0.25586 0.22656 0.25648 C 0.22829 0.25694 0.23159 0.25864 0.23159 0.25879 C 0.2322 0.25972 0.23281 0.26096 0.2335 0.26204 C 0.23411 0.26296 0.23481 0.26342 0.23541 0.26435 C 0.24132 0.27346 0.23619 0.26713 0.24045 0.27222 C 0.24027 0.2733 0.23941 0.27454 0.23984 0.27546 C 0.24036 0.2767 0.24149 0.2767 0.24236 0.2767 C 0.24531 0.2767 0.24826 0.27592 0.25121 0.27546 C 0.25928 0.27592 0.26727 0.2767 0.27526 0.2767 C 0.28255 0.2767 0.28107 0.27855 0.2835 0.27222 C 0.28533 0.26265 0.28281 0.27423 0.28541 0.26651 C 0.28784 0.25926 0.28411 0.26667 0.28732 0.26096 C 0.29027 0.24506 0.28906 0.25432 0.28793 0.22376 C 0.28784 0.22099 0.28706 0.21867 0.28663 0.21589 C 0.28637 0.21404 0.28628 0.21219 0.28602 0.21034 C 0.28585 0.20231 0.28524 0.17515 0.28481 0.16528 C 0.28446 0.15941 0.28394 0.15849 0.2835 0.15293 C 0.28324 0.14954 0.28307 0.14614 0.2829 0.14275 C 0.28264 0.13981 0.28246 0.13688 0.2822 0.13379 C 0.28107 0.09321 0.28116 0.10679 0.2822 0.04275 C 0.28229 0.04074 0.28272 0.03904 0.2829 0.03704 C 0.28368 0.02654 0.28385 0.01867 0.28481 0.00895 C 0.28498 0.0071 0.28515 0.00525 0.28541 0.00339 C 0.28559 -0.00571 0.2855 -0.01466 0.28602 -0.02361 C 0.28611 -0.02454 0.28741 -0.03241 0.28854 -0.0338 C 0.28967 -0.03503 0.29236 -0.03596 0.29236 -0.0358 L 0.29809 -0.03272 L 0.3 -0.03148 L 0.30182 -0.0304 C 0.30434 -0.02608 0.30173 -0.02994 0.30503 -0.02701 C 0.31102 -0.02176 0.30095 -0.0284 0.31076 -0.02253 L 0.3164 -0.01914 C 0.31701 -0.01883 0.31762 -0.01821 0.31831 -0.01806 L 0.32274 -0.01698 C 0.32586 -0.01621 0.33038 -0.01559 0.3335 -0.01466 C 0.33472 -0.01435 0.33784 -0.01312 0.33923 -0.01235 C 0.34045 -0.01173 0.34166 -0.0108 0.34297 -0.01019 C 0.35095 -0.00664 0.34106 -0.01111 0.34739 -0.00787 C 0.35303 -0.00509 0.34731 -0.00833 0.35182 -0.00571 C 0.35399 -0.00602 0.35607 -0.00602 0.35816 -0.00679 C 0.35946 -0.00725 0.36067 -0.00849 0.36198 -0.00911 C 0.36284 -0.00942 0.36371 -0.00988 0.36449 -0.01019 C 0.36553 -0.01065 0.36666 -0.0108 0.3677 -0.01127 C 0.36831 -0.01158 0.36892 -0.01219 0.36961 -0.01235 C 0.37126 -0.01296 0.373 -0.01312 0.37465 -0.01358 L 0.39739 -0.01235 C 0.39895 -0.01235 0.40034 -0.01127 0.40182 -0.01127 C 0.41562 -0.01158 0.44297 -0.01358 0.44297 -0.01343 C 0.45104 -0.0159 0.448 -0.01574 0.45191 -0.01574 " pathEditMode="relative" rAng="0" ptsTypes="AAAAAAAAAAAAAAAAAAAAAAAAAAAAAAAAAAAAAAAAAAAAAAAAAAAAAAAAAAAAAAAAAAAAAAAAAAAAAAAAAAAAAAAAAAAAAAA">
                                      <p:cBhvr>
                                        <p:cTn id="14" dur="2000" fill="hold"/>
                                        <p:tgtEl>
                                          <p:spTgt spid="40"/>
                                        </p:tgtEl>
                                        <p:attrNameLst>
                                          <p:attrName>ppt_x</p:attrName>
                                          <p:attrName>ppt_y</p:attrName>
                                        </p:attrNameLst>
                                      </p:cBhvr>
                                      <p:rCtr x="22595" y="12037"/>
                                    </p:animMotion>
                                  </p:childTnLst>
                                </p:cTn>
                              </p:par>
                              <p:par>
                                <p:cTn id="15" presetID="0" presetClass="path" presetSubtype="0" repeatCount="indefinite" accel="50000" decel="50000" fill="hold" grpId="0" nodeType="withEffect">
                                  <p:stCondLst>
                                    <p:cond delay="200"/>
                                  </p:stCondLst>
                                  <p:childTnLst>
                                    <p:animMotion origin="layout" path="M 3.61111E-6 0.01049 C 0.00147 0.01096 0.00286 0.01157 0.00442 0.01157 C 0.00547 0.01157 0.00651 0.0108 0.00755 0.01049 C 0.00946 0.01003 0.01137 0.00988 0.01328 0.00957 C 0.01475 0.00926 0.01623 0.00864 0.0177 0.00864 C 0.021 0.00802 0.02439 0.00772 0.02777 0.00741 L 0.04106 0.00633 C 0.04514 0.00602 0.04913 0.00556 0.05312 0.0054 L 0.08038 0.00432 L 0.10312 0.00216 C 0.10755 0.00231 0.1164 0.00432 0.1164 0.00448 C 0.11623 0.00633 0.11553 0.01358 0.11519 0.01589 C 0.11484 0.01806 0.11467 0.02037 0.11389 0.02207 C 0.11024 0.03117 0.11458 0.01975 0.11198 0.02839 C 0.11163 0.02963 0.11111 0.0304 0.11076 0.03164 C 0.10998 0.0341 0.10989 0.03735 0.10946 0.03997 C 0.10911 0.04213 0.10911 0.04475 0.10816 0.04614 L 0.10694 0.04846 C 0.10668 0.04938 0.10668 0.05062 0.10633 0.05139 C 0.10599 0.05231 0.10529 0.05278 0.10503 0.0537 C 0.10442 0.05571 0.10416 0.05787 0.10373 0.05988 L 0.10251 0.06636 L 0.10191 0.07037 C 0.10165 0.09522 0.10165 0.12022 0.10121 0.14506 C 0.10121 0.14815 0.10078 0.15139 0.1006 0.15448 C 0.10008 0.16559 0.10017 0.1716 0.0993 0.18179 C 0.09922 0.18364 0.09887 0.18534 0.09869 0.18719 C 0.09843 0.18997 0.09835 0.19275 0.09809 0.19552 C 0.09791 0.19691 0.09765 0.1983 0.09739 0.19969 C 0.09722 0.20139 0.09705 0.20309 0.09678 0.20494 C 0.0967 0.2091 0.09531 0.23071 0.09678 0.23951 C 0.09696 0.24089 0.09757 0.24182 0.09809 0.24275 C 0.09878 0.24414 0.09974 0.24491 0.1006 0.24599 C 0.10182 0.24738 0.10312 0.24877 0.10442 0.25015 C 0.10633 0.25216 0.10659 0.25262 0.10885 0.25432 C 0.10946 0.25478 0.11015 0.25478 0.11076 0.25525 C 0.11206 0.25664 0.1131 0.2588 0.11449 0.25972 L 0.11831 0.26173 L 0.12022 0.26296 C 0.12231 0.2625 0.12448 0.26235 0.12656 0.26173 C 0.12725 0.26157 0.12777 0.26065 0.12847 0.26065 C 0.13099 0.26065 0.1335 0.26142 0.13602 0.26173 C 0.14453 0.26111 0.14869 0.2625 0.15564 0.25849 C 0.15633 0.25818 0.15703 0.25802 0.15755 0.25756 C 0.15894 0.25633 0.15989 0.25401 0.16137 0.25324 L 0.16519 0.25108 C 0.16701 0.25015 0.16762 0.24969 0.16961 0.24923 C 0.17083 0.24877 0.17213 0.24846 0.17343 0.24799 C 0.17448 0.24846 0.17552 0.24877 0.17656 0.24923 C 0.1783 0.24969 0.17994 0.25062 0.18159 0.25108 L 0.18793 0.25324 C 0.19305 0.25278 0.19809 0.25278 0.20312 0.25216 C 0.20425 0.25216 0.2052 0.25123 0.20633 0.25108 C 0.21007 0.25077 0.21389 0.25046 0.2177 0.25015 C 0.21857 0.24985 0.21935 0.24938 0.22022 0.24923 C 0.22968 0.24707 0.23159 0.2483 0.24305 0.24923 C 0.24514 0.24954 0.24731 0.24954 0.24939 0.25015 C 0.25069 0.25062 0.25312 0.25216 0.25312 0.25231 C 0.27057 0.24259 0.2375 0.26049 0.30191 0.25015 C 0.30321 0.25 0.30104 0.24599 0.3006 0.24383 C 0.29974 0.2392 0.30017 0.24167 0.29939 0.23642 C 0.29956 0.23025 0.29965 0.22392 0.3 0.21744 C 0.30008 0.21636 0.30052 0.21543 0.3006 0.21451 C 0.30095 0.21065 0.30095 0.20664 0.3013 0.20278 C 0.30165 0.19722 0.30173 0.19892 0.30251 0.19444 C 0.30277 0.19306 0.30295 0.19151 0.30312 0.19043 C 0.3033 0.18657 0.30382 0.16605 0.30442 0.15972 C 0.30486 0.15525 0.30555 0.15231 0.30633 0.14815 C 0.30651 0.13071 0.30668 0.11312 0.30694 0.09568 C 0.30711 0.08688 0.30729 0.07824 0.30755 0.06944 C 0.30772 0.06698 0.30798 0.06451 0.30824 0.06204 C 0.30859 0.05802 0.30894 0.05648 0.30946 0.05262 C 0.30972 0.04691 0.31015 0.04136 0.31015 0.03565 C 0.31015 0.0267 0.30911 0.01759 0.30946 0.00864 C 0.30955 0.00741 0.31076 0.00787 0.31137 0.00741 C 0.31224 0.00679 0.3131 0.00602 0.31389 0.0054 C 0.31432 0.00432 0.31484 0.00324 0.31519 0.00216 C 0.31571 0.00015 0.31536 -0.00278 0.31649 -0.00417 C 0.3177 -0.00556 0.31883 -0.00741 0.32022 -0.00833 C 0.32639 -0.01173 0.31684 -0.00633 0.32465 -0.01157 C 0.32595 -0.0125 0.32717 -0.01296 0.32847 -0.01358 C 0.33116 -0.01512 0.32968 -0.01435 0.3329 -0.01559 C 0.3335 -0.01636 0.33411 -0.01728 0.33481 -0.0179 C 0.33637 -0.01914 0.33819 -0.01914 0.33984 -0.01991 C 0.34184 -0.02083 0.34357 -0.02238 0.34557 -0.02315 C 0.34661 -0.02346 0.34765 -0.02361 0.34869 -0.02407 C 0.35 -0.02469 0.35121 -0.02577 0.35251 -0.02608 C 0.35338 -0.02639 0.35425 -0.0267 0.35503 -0.02716 C 0.35573 -0.02747 0.35633 -0.02809 0.35694 -0.02824 C 0.35824 -0.02886 0.35955 -0.02886 0.36076 -0.02932 C 0.36137 -0.02948 0.36198 -0.03009 0.36267 -0.0304 C 0.36345 -0.03086 0.36432 -0.03117 0.36519 -0.03148 C 0.37152 -0.03441 0.36172 -0.03025 0.36961 -0.03364 C 0.37048 -0.03426 0.37126 -0.03519 0.37213 -0.03565 C 0.37422 -0.03688 0.37717 -0.03719 0.37908 -0.03781 C 0.37994 -0.03812 0.38081 -0.03827 0.38168 -0.03873 C 0.3829 -0.03951 0.38541 -0.0409 0.38541 -0.04074 C 0.38758 -0.0446 0.38585 -0.04228 0.38984 -0.04414 C 0.39323 -0.04537 0.39166 -0.04645 0.39687 -0.04738 L 0.40321 -0.0483 L 0.41328 -0.05015 C 0.41814 -0.05015 0.423 -0.05015 0.42786 -0.04938 C 0.43307 -0.04861 0.4329 -0.04753 0.43672 -0.04614 C 0.43802 -0.04568 0.43923 -0.04552 0.44053 -0.04506 C 0.4414 -0.04491 0.44218 -0.04444 0.44305 -0.04414 C 0.44427 -0.04367 0.44557 -0.04352 0.44687 -0.0429 C 0.44852 -0.04228 0.45026 -0.04198 0.45191 -0.0409 C 0.45295 -0.04012 0.45399 -0.03935 0.45503 -0.03873 C 0.45633 -0.03827 0.45764 -0.03827 0.45885 -0.03781 C 0.45955 -0.0375 0.46015 -0.03704 0.46076 -0.03688 C 0.46241 -0.03596 0.46415 -0.03565 0.4658 -0.03457 C 0.46649 -0.03426 0.4671 -0.03395 0.4677 -0.03364 C 0.47126 -0.03225 0.47491 -0.03194 0.47847 -0.03148 C 0.48003 -0.03071 0.48203 -0.02932 0.48359 -0.02932 C 0.4842 -0.02932 0.4855 -0.0304 0.4855 -0.03025 " pathEditMode="relative" rAng="0" ptsTypes="AAAAAAAAAAAAAAAAAAAAAAAAAAAAAAAAAAAAAAAAAAAAAAAAAAAAAAAAAAAAAAAAAAAAAAAAAAAAAAAAAAAAAAAAAAAAAAAAAAAAAAAAAAAAAAAAAAA">
                                      <p:cBhvr>
                                        <p:cTn id="16" dur="1700" fill="hold"/>
                                        <p:tgtEl>
                                          <p:spTgt spid="41"/>
                                        </p:tgtEl>
                                        <p:attrNameLst>
                                          <p:attrName>ppt_x</p:attrName>
                                          <p:attrName>ppt_y</p:attrName>
                                        </p:attrNameLst>
                                      </p:cBhvr>
                                      <p:rCtr x="24271" y="9583"/>
                                    </p:animMotion>
                                  </p:childTnLst>
                                </p:cTn>
                              </p:par>
                              <p:par>
                                <p:cTn id="17" presetID="0" presetClass="path" presetSubtype="0" repeatCount="indefinite" accel="50000" decel="50000" fill="hold" grpId="0" nodeType="withEffect">
                                  <p:stCondLst>
                                    <p:cond delay="400"/>
                                  </p:stCondLst>
                                  <p:childTnLst>
                                    <p:animMotion origin="layout" path="M 0 -3.82716E-6 C 0.00148 0.00108 0.00278 0.00309 0.00443 0.0034 C 0.00842 0.00402 0.01398 0.00247 0.01832 0.00108 C 0.01936 0.00078 0.0204 0.00031 0.02144 -3.82716E-6 C 0.02318 -0.00046 0.02483 -0.00077 0.02656 -0.00123 C 0.03559 -0.00324 0.02604 -0.00123 0.03663 -0.00339 C 0.04219 -0.00308 0.04766 -0.00293 0.05313 -0.00231 C 0.05417 -0.00216 0.05521 -0.00154 0.05625 -0.00123 C 0.05911 -3.82716E-6 0.05885 0.00031 0.06198 0.00108 C 0.06632 0.00232 0.06832 0.00232 0.07274 0.0034 C 0.07405 0.00371 0.07526 0.00402 0.07656 0.00448 C 0.0855 0.00973 0.0803 0.00432 0.08099 0.03596 C 0.08073 0.04152 0.08064 0.04723 0.0803 0.05278 C 0.08021 0.05587 0.07986 0.0588 0.07969 0.06189 C 0.07951 0.06513 0.07934 0.06852 0.07908 0.07192 C 0.07891 0.07454 0.07865 0.07716 0.07847 0.07979 C 0.07821 0.08287 0.07804 0.08581 0.07778 0.08889 C 0.07804 0.09182 0.07813 0.09491 0.07847 0.09784 C 0.07856 0.09939 0.07891 0.10078 0.07908 0.10232 C 0.07934 0.10417 0.07951 0.10602 0.07969 0.10787 C 0.07951 0.11096 0.07934 0.11389 0.07908 0.11698 C 0.07865 0.12115 0.07839 0.12115 0.07778 0.12485 C 0.0776 0.12624 0.07734 0.12778 0.07717 0.12932 C 0.077 0.13565 0.077 0.14213 0.07656 0.14846 C 0.07639 0.15078 0.07526 0.15525 0.07526 0.15541 C 0.07543 0.16204 0.07561 0.17686 0.07656 0.1855 C 0.07682 0.18858 0.07778 0.1946 0.07778 0.19476 C 0.07977 0.22655 0.07778 0.19059 0.07778 0.26544 C 0.07778 0.26729 0.07769 0.26976 0.07847 0.27099 C 0.07934 0.27269 0.08099 0.27253 0.0822 0.27331 C 0.08655 0.27593 0.08116 0.27284 0.08733 0.27547 C 0.08793 0.27578 0.08854 0.27624 0.08924 0.2767 C 0.10208 0.27624 0.11493 0.27655 0.12778 0.27547 C 0.12951 0.27547 0.13116 0.27346 0.1329 0.27331 L 0.14366 0.27223 C 0.15017 0.27053 0.15156 0.26991 0.16007 0.26991 C 0.16597 0.26991 0.17188 0.27068 0.17778 0.27099 C 0.18594 0.2747 0.18116 0.27346 0.19236 0.27223 C 0.19661 0.2696 0.19141 0.27253 0.1987 0.26991 C 0.20043 0.26929 0.20208 0.26868 0.20373 0.2676 C 0.20443 0.26729 0.20503 0.26713 0.20564 0.26652 C 0.20634 0.2659 0.20686 0.26482 0.20755 0.26436 C 0.20877 0.26328 0.21137 0.26204 0.21137 0.2622 C 0.21181 0.26127 0.21207 0.26034 0.21259 0.25973 C 0.2138 0.2588 0.21519 0.25834 0.21641 0.25757 C 0.21918 0.25587 0.21771 0.25664 0.22083 0.25525 C 0.22274 0.25571 0.22465 0.25587 0.22656 0.25649 C 0.2283 0.25695 0.2316 0.25865 0.2316 0.2588 C 0.2322 0.25973 0.23281 0.26096 0.23351 0.26204 C 0.23411 0.26297 0.23481 0.26343 0.23542 0.26436 C 0.24132 0.27346 0.2362 0.26713 0.24045 0.27223 C 0.24028 0.27331 0.23941 0.27454 0.23984 0.27547 C 0.24036 0.2767 0.24149 0.2767 0.24236 0.2767 C 0.24531 0.2767 0.24826 0.27593 0.25122 0.27547 C 0.25929 0.27593 0.26727 0.2767 0.27526 0.2767 C 0.28255 0.2767 0.28108 0.27855 0.28351 0.27223 C 0.28533 0.26266 0.28281 0.27423 0.28542 0.26652 C 0.28785 0.25926 0.28411 0.26667 0.28733 0.26096 C 0.29028 0.24507 0.28906 0.25432 0.28793 0.22377 C 0.28785 0.22099 0.28707 0.21868 0.28663 0.2159 C 0.28637 0.21405 0.28628 0.2122 0.28602 0.21034 C 0.28585 0.20232 0.28524 0.17516 0.28481 0.16528 C 0.28446 0.15942 0.28394 0.15849 0.28351 0.15294 C 0.28325 0.14954 0.28307 0.14615 0.2829 0.14275 C 0.28264 0.13982 0.28247 0.13689 0.2822 0.1338 C 0.28108 0.09321 0.28116 0.10679 0.2822 0.04275 C 0.28229 0.04074 0.28273 0.03905 0.2829 0.03704 C 0.28368 0.02655 0.28385 0.01868 0.28481 0.00895 C 0.28498 0.0071 0.28516 0.00525 0.28542 0.0034 C 0.28559 -0.00571 0.2855 -0.01466 0.28602 -0.02361 C 0.28611 -0.02453 0.28741 -0.0324 0.28854 -0.03379 C 0.28967 -0.03503 0.29236 -0.03595 0.29236 -0.0358 L 0.29809 -0.03271 L 0.3 -0.03148 L 0.30182 -0.0304 C 0.30434 -0.02608 0.30174 -0.02993 0.30503 -0.027 C 0.31102 -0.02176 0.30095 -0.02839 0.31076 -0.02253 L 0.31641 -0.01913 C 0.31701 -0.01882 0.31762 -0.01821 0.31832 -0.01805 L 0.32274 -0.01697 C 0.32587 -0.0162 0.33038 -0.01558 0.33351 -0.01466 C 0.33472 -0.01435 0.33785 -0.01311 0.33924 -0.01234 C 0.34045 -0.01172 0.34167 -0.0108 0.34297 -0.01018 C 0.35095 -0.00663 0.34106 -0.01111 0.3474 -0.00787 C 0.35304 -0.00509 0.34731 -0.00833 0.35182 -0.00571 C 0.35399 -0.00601 0.35608 -0.00601 0.35816 -0.00679 C 0.35946 -0.00725 0.36068 -0.00848 0.36198 -0.0091 C 0.36285 -0.00941 0.36372 -0.00987 0.3645 -0.01018 C 0.36554 -0.01064 0.36667 -0.0108 0.36771 -0.01126 C 0.36832 -0.01157 0.36892 -0.01219 0.36962 -0.01234 C 0.37127 -0.01296 0.373 -0.01311 0.37465 -0.01358 L 0.3974 -0.01234 C 0.39896 -0.01234 0.40035 -0.01126 0.40182 -0.01126 C 0.41563 -0.01157 0.44297 -0.01358 0.44297 -0.01342 C 0.45104 -0.01589 0.448 -0.01574 0.45191 -0.01574 " pathEditMode="relative" rAng="0" ptsTypes="AAAAAAAAAAAAAAAAAAAAAAAAAAAAAAAAAAAAAAAAAAAAAAAAAAAAAAAAAAAAAAAAAAAAAAAAAAAAAAAAAAAAAAAAAAAAAAA">
                                      <p:cBhvr>
                                        <p:cTn id="18" dur="1900" fill="hold"/>
                                        <p:tgtEl>
                                          <p:spTgt spid="42"/>
                                        </p:tgtEl>
                                        <p:attrNameLst>
                                          <p:attrName>ppt_x</p:attrName>
                                          <p:attrName>ppt_y</p:attrName>
                                        </p:attrNameLst>
                                      </p:cBhvr>
                                      <p:rCtr x="22595" y="12037"/>
                                    </p:animMotion>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7"/>
                                        </p:tgtEl>
                                      </p:cBhvr>
                                    </p:animEffect>
                                    <p:set>
                                      <p:cBhvr>
                                        <p:cTn id="23"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0" grpId="0" animBg="1"/>
      <p:bldP spid="41"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CBDFA-5442-3FD8-FE57-0CA87B19D45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967E653-4A8E-0188-181B-4A1A76C8DD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print">
            <a:alphaModFix amt="90000"/>
            <a:extLst>
              <a:ext uri="{28A0092B-C50C-407E-A947-70E740481C1C}">
                <a14:useLocalDpi xmlns:a14="http://schemas.microsoft.com/office/drawing/2010/main"/>
              </a:ext>
            </a:extLst>
          </a:blip>
          <a:srcRect/>
          <a:stretch>
            <a:fillRect/>
          </a:stretch>
        </p:blipFill>
        <p:spPr>
          <a:xfrm>
            <a:off x="9067804" y="-32084"/>
            <a:ext cx="9220196" cy="10338134"/>
          </a:xfrm>
          <a:prstGeom prst="rect">
            <a:avLst/>
          </a:prstGeom>
        </p:spPr>
      </p:pic>
      <p:sp>
        <p:nvSpPr>
          <p:cNvPr id="72" name="Oval 71">
            <a:extLst>
              <a:ext uri="{FF2B5EF4-FFF2-40B4-BE49-F238E27FC236}">
                <a16:creationId xmlns:a16="http://schemas.microsoft.com/office/drawing/2014/main" id="{66499AEF-1746-9099-D29A-34799768B5A6}"/>
              </a:ext>
              <a:ext uri="{C183D7F6-B498-43B3-948B-1728B52AA6E4}">
                <adec:decorative xmlns:adec="http://schemas.microsoft.com/office/drawing/2017/decorative" val="1"/>
              </a:ext>
            </a:extLst>
          </p:cNvPr>
          <p:cNvSpPr/>
          <p:nvPr/>
        </p:nvSpPr>
        <p:spPr>
          <a:xfrm>
            <a:off x="13752000" y="6840000"/>
            <a:ext cx="1080000" cy="174162"/>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2828955-1C04-17EC-3468-06D3A13F13FF}"/>
              </a:ext>
              <a:ext uri="{C183D7F6-B498-43B3-948B-1728B52AA6E4}">
                <adec:decorative xmlns:adec="http://schemas.microsoft.com/office/drawing/2017/decorative" val="1"/>
              </a:ext>
            </a:extLst>
          </p:cNvPr>
          <p:cNvSpPr/>
          <p:nvPr/>
        </p:nvSpPr>
        <p:spPr>
          <a:xfrm>
            <a:off x="13752000" y="3342286"/>
            <a:ext cx="1080000" cy="1744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60CA3DD7-FA72-64C4-5177-31FE297AD8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rcRect/>
          <a:stretch>
            <a:fillRect/>
          </a:stretch>
        </p:blipFill>
        <p:spPr>
          <a:xfrm>
            <a:off x="-29228" y="-32084"/>
            <a:ext cx="9097032" cy="10319084"/>
          </a:xfrm>
          <a:prstGeom prst="rect">
            <a:avLst/>
          </a:prstGeom>
        </p:spPr>
      </p:pic>
      <p:sp>
        <p:nvSpPr>
          <p:cNvPr id="70" name="Oval 69">
            <a:extLst>
              <a:ext uri="{FF2B5EF4-FFF2-40B4-BE49-F238E27FC236}">
                <a16:creationId xmlns:a16="http://schemas.microsoft.com/office/drawing/2014/main" id="{59C32676-1CE4-2251-A43C-489FFC0D3954}"/>
              </a:ext>
              <a:ext uri="{C183D7F6-B498-43B3-948B-1728B52AA6E4}">
                <adec:decorative xmlns:adec="http://schemas.microsoft.com/office/drawing/2017/decorative" val="1"/>
              </a:ext>
            </a:extLst>
          </p:cNvPr>
          <p:cNvSpPr/>
          <p:nvPr/>
        </p:nvSpPr>
        <p:spPr>
          <a:xfrm>
            <a:off x="3712025" y="7020631"/>
            <a:ext cx="1120841" cy="206047"/>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EF312764-42E8-D3DA-F5CF-168F1F22B3C1}"/>
              </a:ext>
              <a:ext uri="{C183D7F6-B498-43B3-948B-1728B52AA6E4}">
                <adec:decorative xmlns:adec="http://schemas.microsoft.com/office/drawing/2017/decorative" val="1"/>
              </a:ext>
            </a:extLst>
          </p:cNvPr>
          <p:cNvSpPr/>
          <p:nvPr/>
        </p:nvSpPr>
        <p:spPr>
          <a:xfrm>
            <a:off x="3712025" y="3512722"/>
            <a:ext cx="1120841" cy="206047"/>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8750B46-E518-368F-0837-F344516B36DB}"/>
              </a:ext>
            </a:extLst>
          </p:cNvPr>
          <p:cNvSpPr txBox="1"/>
          <p:nvPr/>
        </p:nvSpPr>
        <p:spPr>
          <a:xfrm>
            <a:off x="2057400" y="723900"/>
            <a:ext cx="7008501" cy="1938992"/>
          </a:xfrm>
          <a:prstGeom prst="rect">
            <a:avLst/>
          </a:prstGeom>
          <a:noFill/>
        </p:spPr>
        <p:txBody>
          <a:bodyPr wrap="square">
            <a:spAutoFit/>
          </a:bodyPr>
          <a:lstStyle/>
          <a:p>
            <a:r>
              <a:rPr lang="en-GB" sz="4000" dirty="0">
                <a:solidFill>
                  <a:schemeClr val="bg1"/>
                </a:solidFill>
                <a:latin typeface="Lexend Medium" pitchFamily="2" charset="77"/>
              </a:rPr>
              <a:t>At the engine, the powerful steam pushes the piston inside a cylinder.</a:t>
            </a:r>
          </a:p>
        </p:txBody>
      </p:sp>
      <p:sp>
        <p:nvSpPr>
          <p:cNvPr id="9" name="Oval 8">
            <a:extLst>
              <a:ext uri="{FF2B5EF4-FFF2-40B4-BE49-F238E27FC236}">
                <a16:creationId xmlns:a16="http://schemas.microsoft.com/office/drawing/2014/main" id="{E8B6FA49-62FD-EA33-305F-1DC16A2B513A}"/>
              </a:ext>
            </a:extLst>
          </p:cNvPr>
          <p:cNvSpPr/>
          <p:nvPr/>
        </p:nvSpPr>
        <p:spPr>
          <a:xfrm>
            <a:off x="685800" y="1029472"/>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5</a:t>
            </a:r>
          </a:p>
        </p:txBody>
      </p:sp>
      <p:sp>
        <p:nvSpPr>
          <p:cNvPr id="11" name="Oval 10">
            <a:extLst>
              <a:ext uri="{FF2B5EF4-FFF2-40B4-BE49-F238E27FC236}">
                <a16:creationId xmlns:a16="http://schemas.microsoft.com/office/drawing/2014/main" id="{1EB8C815-F363-3750-5E3C-97D3F5FEA40B}"/>
              </a:ext>
            </a:extLst>
          </p:cNvPr>
          <p:cNvSpPr/>
          <p:nvPr/>
        </p:nvSpPr>
        <p:spPr>
          <a:xfrm>
            <a:off x="9601200" y="1028700"/>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6</a:t>
            </a:r>
          </a:p>
        </p:txBody>
      </p:sp>
      <p:sp>
        <p:nvSpPr>
          <p:cNvPr id="12" name="TextBox 11">
            <a:extLst>
              <a:ext uri="{FF2B5EF4-FFF2-40B4-BE49-F238E27FC236}">
                <a16:creationId xmlns:a16="http://schemas.microsoft.com/office/drawing/2014/main" id="{C86EBBEE-54BE-E6E9-B001-26FAD2E1C2AD}"/>
              </a:ext>
            </a:extLst>
          </p:cNvPr>
          <p:cNvSpPr txBox="1"/>
          <p:nvPr/>
        </p:nvSpPr>
        <p:spPr>
          <a:xfrm>
            <a:off x="11125197" y="266700"/>
            <a:ext cx="7162803" cy="2554545"/>
          </a:xfrm>
          <a:prstGeom prst="rect">
            <a:avLst/>
          </a:prstGeom>
          <a:noFill/>
        </p:spPr>
        <p:txBody>
          <a:bodyPr wrap="square">
            <a:spAutoFit/>
          </a:bodyPr>
          <a:lstStyle/>
          <a:p>
            <a:r>
              <a:rPr lang="en-GB" sz="4000" dirty="0">
                <a:solidFill>
                  <a:schemeClr val="bg1"/>
                </a:solidFill>
                <a:latin typeface="Lexend Medium" pitchFamily="2" charset="77"/>
              </a:rPr>
              <a:t>A valve directs the steam to one end of the cylinder then the other and the piston moves up and down.</a:t>
            </a:r>
          </a:p>
        </p:txBody>
      </p:sp>
      <p:pic>
        <p:nvPicPr>
          <p:cNvPr id="15" name="Graphic 14">
            <a:extLst>
              <a:ext uri="{FF2B5EF4-FFF2-40B4-BE49-F238E27FC236}">
                <a16:creationId xmlns:a16="http://schemas.microsoft.com/office/drawing/2014/main" id="{57A376FC-4A81-F7C4-8747-C0855E243E1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l="-2796" t="-14296" r="-8454" b="46145"/>
          <a:stretch>
            <a:fillRect/>
          </a:stretch>
        </p:blipFill>
        <p:spPr>
          <a:xfrm rot="16200000" flipH="1">
            <a:off x="1292137" y="4818158"/>
            <a:ext cx="3968925" cy="1321365"/>
          </a:xfrm>
          <a:prstGeom prst="rect">
            <a:avLst/>
          </a:prstGeom>
        </p:spPr>
      </p:pic>
      <p:pic>
        <p:nvPicPr>
          <p:cNvPr id="16" name="Graphic 15" descr="A grey piston moves down inside a cylinder.">
            <a:extLst>
              <a:ext uri="{FF2B5EF4-FFF2-40B4-BE49-F238E27FC236}">
                <a16:creationId xmlns:a16="http://schemas.microsoft.com/office/drawing/2014/main" id="{5E7A6056-2396-F675-A19F-D2CBBC3BAFDA}"/>
              </a:ext>
            </a:extLst>
          </p:cNvPr>
          <p:cNvPicPr>
            <a:picLocks noChangeAspect="1"/>
          </p:cNvPicPr>
          <p:nvPr/>
        </p:nvPicPr>
        <p:blipFill>
          <a:blip>
            <a:extLst>
              <a:ext uri="{96DAC541-7B7A-43D3-8B79-37D633B846F1}">
                <asvg:svgBlip xmlns:asvg="http://schemas.microsoft.com/office/drawing/2016/SVG/main" r:embed="rId6"/>
              </a:ext>
            </a:extLst>
          </a:blip>
          <a:srcRect l="-4641" t="37659" r="-6610" b="-2932"/>
          <a:stretch>
            <a:fillRect/>
          </a:stretch>
        </p:blipFill>
        <p:spPr>
          <a:xfrm rot="16200000" flipH="1">
            <a:off x="2281584" y="4781366"/>
            <a:ext cx="3968925" cy="1265576"/>
          </a:xfrm>
          <a:prstGeom prst="rect">
            <a:avLst/>
          </a:prstGeom>
        </p:spPr>
      </p:pic>
      <p:sp>
        <p:nvSpPr>
          <p:cNvPr id="17" name="Oval 16">
            <a:extLst>
              <a:ext uri="{FF2B5EF4-FFF2-40B4-BE49-F238E27FC236}">
                <a16:creationId xmlns:a16="http://schemas.microsoft.com/office/drawing/2014/main" id="{19710C3B-E732-DCF0-F325-9191602D84C2}"/>
              </a:ext>
              <a:ext uri="{C183D7F6-B498-43B3-948B-1728B52AA6E4}">
                <adec:decorative xmlns:adec="http://schemas.microsoft.com/office/drawing/2017/decorative" val="1"/>
              </a:ext>
            </a:extLst>
          </p:cNvPr>
          <p:cNvSpPr/>
          <p:nvPr/>
        </p:nvSpPr>
        <p:spPr>
          <a:xfrm>
            <a:off x="2994425" y="4533900"/>
            <a:ext cx="228600" cy="228600"/>
          </a:xfrm>
          <a:prstGeom prst="ellipse">
            <a:avLst/>
          </a:prstGeom>
          <a:solidFill>
            <a:srgbClr val="A3D6E9">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6ECE2F1-CFF2-002D-89D9-B34B59BE824C}"/>
              </a:ext>
              <a:ext uri="{C183D7F6-B498-43B3-948B-1728B52AA6E4}">
                <adec:decorative xmlns:adec="http://schemas.microsoft.com/office/drawing/2017/decorative" val="1"/>
              </a:ext>
            </a:extLst>
          </p:cNvPr>
          <p:cNvSpPr/>
          <p:nvPr/>
        </p:nvSpPr>
        <p:spPr>
          <a:xfrm>
            <a:off x="3124200" y="4381500"/>
            <a:ext cx="152400" cy="152400"/>
          </a:xfrm>
          <a:prstGeom prst="ellipse">
            <a:avLst/>
          </a:prstGeom>
          <a:solidFill>
            <a:srgbClr val="A3D6E9">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EA9C00E-1664-0435-9B6D-147E88A1BC8F}"/>
              </a:ext>
              <a:ext uri="{C183D7F6-B498-43B3-948B-1728B52AA6E4}">
                <adec:decorative xmlns:adec="http://schemas.microsoft.com/office/drawing/2017/decorative" val="1"/>
              </a:ext>
            </a:extLst>
          </p:cNvPr>
          <p:cNvSpPr/>
          <p:nvPr/>
        </p:nvSpPr>
        <p:spPr>
          <a:xfrm>
            <a:off x="3160541" y="4472524"/>
            <a:ext cx="152400" cy="152400"/>
          </a:xfrm>
          <a:prstGeom prst="ellipse">
            <a:avLst/>
          </a:prstGeom>
          <a:solidFill>
            <a:srgbClr val="A3D6E9">
              <a:alpha val="2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63C6210-FDE3-0CC9-6C03-C9570DC7DC85}"/>
              </a:ext>
              <a:ext uri="{C183D7F6-B498-43B3-948B-1728B52AA6E4}">
                <adec:decorative xmlns:adec="http://schemas.microsoft.com/office/drawing/2017/decorative" val="1"/>
              </a:ext>
            </a:extLst>
          </p:cNvPr>
          <p:cNvSpPr/>
          <p:nvPr/>
        </p:nvSpPr>
        <p:spPr>
          <a:xfrm>
            <a:off x="3236741" y="4305300"/>
            <a:ext cx="152401" cy="152401"/>
          </a:xfrm>
          <a:prstGeom prst="ellipse">
            <a:avLst/>
          </a:prstGeom>
          <a:solidFill>
            <a:srgbClr val="A3D6E9">
              <a:alpha val="3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421E0D0-B4AC-DD57-F2EB-F1F27BA1DCBD}"/>
              </a:ext>
              <a:ext uri="{C183D7F6-B498-43B3-948B-1728B52AA6E4}">
                <adec:decorative xmlns:adec="http://schemas.microsoft.com/office/drawing/2017/decorative" val="1"/>
              </a:ext>
            </a:extLst>
          </p:cNvPr>
          <p:cNvGrpSpPr/>
          <p:nvPr/>
        </p:nvGrpSpPr>
        <p:grpSpPr>
          <a:xfrm>
            <a:off x="3633257" y="3848101"/>
            <a:ext cx="1265577" cy="3348000"/>
            <a:chOff x="3633257" y="3848101"/>
            <a:chExt cx="1265577" cy="3348000"/>
          </a:xfrm>
        </p:grpSpPr>
        <p:pic>
          <p:nvPicPr>
            <p:cNvPr id="14" name="Graphic 13">
              <a:extLst>
                <a:ext uri="{FF2B5EF4-FFF2-40B4-BE49-F238E27FC236}">
                  <a16:creationId xmlns:a16="http://schemas.microsoft.com/office/drawing/2014/main" id="{39956835-9622-8647-0CE2-737D2F4D24FF}"/>
                </a:ext>
              </a:extLst>
            </p:cNvPr>
            <p:cNvPicPr>
              <a:picLocks noChangeAspect="1"/>
            </p:cNvPicPr>
            <p:nvPr/>
          </p:nvPicPr>
          <p:blipFill>
            <a:blip>
              <a:extLst>
                <a:ext uri="{96DAC541-7B7A-43D3-8B79-37D633B846F1}">
                  <asvg:svgBlip xmlns:asvg="http://schemas.microsoft.com/office/drawing/2016/SVG/main" r:embed="rId7"/>
                </a:ext>
              </a:extLst>
            </a:blip>
            <a:srcRect l="-7618" t="-5008" r="17244" b="-7473"/>
            <a:stretch>
              <a:fillRect/>
            </a:stretch>
          </p:blipFill>
          <p:spPr>
            <a:xfrm rot="5400000">
              <a:off x="2592046" y="4889312"/>
              <a:ext cx="3348000" cy="1265577"/>
            </a:xfrm>
            <a:prstGeom prst="rect">
              <a:avLst/>
            </a:prstGeom>
          </p:spPr>
        </p:pic>
        <p:sp>
          <p:nvSpPr>
            <p:cNvPr id="23" name="TextBox 22">
              <a:extLst>
                <a:ext uri="{FF2B5EF4-FFF2-40B4-BE49-F238E27FC236}">
                  <a16:creationId xmlns:a16="http://schemas.microsoft.com/office/drawing/2014/main" id="{505FCD05-B00B-219E-937D-DBA06D6E0D65}"/>
                </a:ext>
              </a:extLst>
            </p:cNvPr>
            <p:cNvSpPr txBox="1"/>
            <p:nvPr/>
          </p:nvSpPr>
          <p:spPr>
            <a:xfrm>
              <a:off x="3886200" y="4195346"/>
              <a:ext cx="946666" cy="338554"/>
            </a:xfrm>
            <a:prstGeom prst="rect">
              <a:avLst/>
            </a:prstGeom>
            <a:noFill/>
          </p:spPr>
          <p:txBody>
            <a:bodyPr wrap="square" rtlCol="0">
              <a:spAutoFit/>
            </a:bodyPr>
            <a:lstStyle/>
            <a:p>
              <a:r>
                <a:rPr lang="en-US" sz="1600" dirty="0">
                  <a:solidFill>
                    <a:schemeClr val="bg1"/>
                  </a:solidFill>
                  <a:latin typeface="Lexend Medium" pitchFamily="2" charset="77"/>
                </a:rPr>
                <a:t>Piston</a:t>
              </a:r>
            </a:p>
          </p:txBody>
        </p:sp>
      </p:grpSp>
      <p:sp>
        <p:nvSpPr>
          <p:cNvPr id="25" name="Oval 24">
            <a:extLst>
              <a:ext uri="{FF2B5EF4-FFF2-40B4-BE49-F238E27FC236}">
                <a16:creationId xmlns:a16="http://schemas.microsoft.com/office/drawing/2014/main" id="{BA01657C-F5B9-1701-8595-DA9E0D3A16A3}"/>
              </a:ext>
              <a:ext uri="{C183D7F6-B498-43B3-948B-1728B52AA6E4}">
                <adec:decorative xmlns:adec="http://schemas.microsoft.com/office/drawing/2017/decorative" val="1"/>
              </a:ext>
            </a:extLst>
          </p:cNvPr>
          <p:cNvSpPr/>
          <p:nvPr/>
        </p:nvSpPr>
        <p:spPr>
          <a:xfrm>
            <a:off x="2956284" y="4361571"/>
            <a:ext cx="192259" cy="192259"/>
          </a:xfrm>
          <a:prstGeom prst="ellipse">
            <a:avLst/>
          </a:prstGeom>
          <a:solidFill>
            <a:srgbClr val="A3D6E9">
              <a:alpha val="3287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7565942-6349-F344-F9FB-75DCB39CEE71}"/>
              </a:ext>
              <a:ext uri="{C183D7F6-B498-43B3-948B-1728B52AA6E4}">
                <adec:decorative xmlns:adec="http://schemas.microsoft.com/office/drawing/2017/decorative" val="1"/>
              </a:ext>
            </a:extLst>
          </p:cNvPr>
          <p:cNvSpPr/>
          <p:nvPr/>
        </p:nvSpPr>
        <p:spPr>
          <a:xfrm>
            <a:off x="3357133" y="4245923"/>
            <a:ext cx="99769" cy="99769"/>
          </a:xfrm>
          <a:prstGeom prst="ellipse">
            <a:avLst/>
          </a:prstGeom>
          <a:solidFill>
            <a:srgbClr val="A3D6E9">
              <a:alpha val="3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 Diagonal Corner of Rectangle 1">
            <a:extLst>
              <a:ext uri="{FF2B5EF4-FFF2-40B4-BE49-F238E27FC236}">
                <a16:creationId xmlns:a16="http://schemas.microsoft.com/office/drawing/2014/main" id="{A11301EB-E96F-8BEB-3F19-7A7A9187333F}"/>
              </a:ext>
            </a:extLst>
          </p:cNvPr>
          <p:cNvSpPr/>
          <p:nvPr/>
        </p:nvSpPr>
        <p:spPr>
          <a:xfrm>
            <a:off x="685800" y="7962900"/>
            <a:ext cx="7640054" cy="18288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Ins="324000" rtlCol="0" anchor="ctr"/>
          <a:lstStyle/>
          <a:p>
            <a:r>
              <a:rPr lang="en-GB" sz="3200" dirty="0">
                <a:solidFill>
                  <a:schemeClr val="lt1"/>
                </a:solidFill>
                <a:latin typeface="Lexend Medium" pitchFamily="2" charset="77"/>
              </a:rPr>
              <a:t>Action: </a:t>
            </a:r>
            <a:r>
              <a:rPr lang="en-GB" sz="3200" dirty="0">
                <a:latin typeface="Lexend Light" pitchFamily="2" charset="77"/>
              </a:rPr>
              <a:t>Push your arms down by your sides like the powerful steam.</a:t>
            </a:r>
            <a:endParaRPr lang="en-US" sz="3200" dirty="0">
              <a:solidFill>
                <a:schemeClr val="bg1"/>
              </a:solidFill>
              <a:latin typeface="Lexend Light" pitchFamily="2" charset="77"/>
            </a:endParaRPr>
          </a:p>
        </p:txBody>
      </p:sp>
      <p:sp>
        <p:nvSpPr>
          <p:cNvPr id="27" name="Oval 26">
            <a:extLst>
              <a:ext uri="{FF2B5EF4-FFF2-40B4-BE49-F238E27FC236}">
                <a16:creationId xmlns:a16="http://schemas.microsoft.com/office/drawing/2014/main" id="{BE729602-A183-21F3-4988-E0C9D350E7C1}"/>
              </a:ext>
              <a:ext uri="{C183D7F6-B498-43B3-948B-1728B52AA6E4}">
                <adec:decorative xmlns:adec="http://schemas.microsoft.com/office/drawing/2017/decorative" val="1"/>
              </a:ext>
            </a:extLst>
          </p:cNvPr>
          <p:cNvSpPr/>
          <p:nvPr/>
        </p:nvSpPr>
        <p:spPr>
          <a:xfrm>
            <a:off x="3402137" y="4205531"/>
            <a:ext cx="99769" cy="99769"/>
          </a:xfrm>
          <a:prstGeom prst="ellipse">
            <a:avLst/>
          </a:prstGeom>
          <a:solidFill>
            <a:srgbClr val="A3D6E9">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Graphic 31" descr="A grey piston moves up and down inside a cylinde. A valve direct the steam from top to bottom.">
            <a:extLst>
              <a:ext uri="{FF2B5EF4-FFF2-40B4-BE49-F238E27FC236}">
                <a16:creationId xmlns:a16="http://schemas.microsoft.com/office/drawing/2014/main" id="{EBD45ED8-45A9-52B1-D07F-4186339A3693}"/>
              </a:ext>
            </a:extLst>
          </p:cNvPr>
          <p:cNvPicPr>
            <a:picLocks noChangeAspect="1"/>
          </p:cNvPicPr>
          <p:nvPr/>
        </p:nvPicPr>
        <p:blipFill>
          <a:blip>
            <a:extLst>
              <a:ext uri="{96DAC541-7B7A-43D3-8B79-37D633B846F1}">
                <asvg:svgBlip xmlns:asvg="http://schemas.microsoft.com/office/drawing/2016/SVG/main" r:embed="rId6"/>
              </a:ext>
            </a:extLst>
          </a:blip>
          <a:srcRect l="-4641" t="-25323" r="-6610" b="-2932"/>
          <a:stretch>
            <a:fillRect/>
          </a:stretch>
        </p:blipFill>
        <p:spPr>
          <a:xfrm rot="16200000" flipH="1">
            <a:off x="11679495" y="3973080"/>
            <a:ext cx="3968925" cy="2486714"/>
          </a:xfrm>
          <a:prstGeom prst="rect">
            <a:avLst/>
          </a:prstGeom>
        </p:spPr>
      </p:pic>
      <p:pic>
        <p:nvPicPr>
          <p:cNvPr id="34" name="Graphic 33">
            <a:extLst>
              <a:ext uri="{FF2B5EF4-FFF2-40B4-BE49-F238E27FC236}">
                <a16:creationId xmlns:a16="http://schemas.microsoft.com/office/drawing/2014/main" id="{D5789A0B-73E4-54A6-AB7A-D3F5B01BEC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6200000" flipH="1">
            <a:off x="10664819" y="6818834"/>
            <a:ext cx="5069146" cy="345021"/>
          </a:xfrm>
          <a:prstGeom prst="rect">
            <a:avLst/>
          </a:prstGeom>
        </p:spPr>
      </p:pic>
      <p:grpSp>
        <p:nvGrpSpPr>
          <p:cNvPr id="46" name="Group 45">
            <a:extLst>
              <a:ext uri="{FF2B5EF4-FFF2-40B4-BE49-F238E27FC236}">
                <a16:creationId xmlns:a16="http://schemas.microsoft.com/office/drawing/2014/main" id="{B8C9505B-74F3-0416-6F72-500E541A80A8}"/>
              </a:ext>
              <a:ext uri="{C183D7F6-B498-43B3-948B-1728B52AA6E4}">
                <adec:decorative xmlns:adec="http://schemas.microsoft.com/office/drawing/2017/decorative" val="1"/>
              </a:ext>
            </a:extLst>
          </p:cNvPr>
          <p:cNvGrpSpPr/>
          <p:nvPr/>
        </p:nvGrpSpPr>
        <p:grpSpPr>
          <a:xfrm rot="8573720">
            <a:off x="13758963" y="3708089"/>
            <a:ext cx="829048" cy="842440"/>
            <a:chOff x="13722814" y="3494377"/>
            <a:chExt cx="642532" cy="662849"/>
          </a:xfrm>
        </p:grpSpPr>
        <p:sp>
          <p:nvSpPr>
            <p:cNvPr id="40" name="Oval 39">
              <a:extLst>
                <a:ext uri="{FF2B5EF4-FFF2-40B4-BE49-F238E27FC236}">
                  <a16:creationId xmlns:a16="http://schemas.microsoft.com/office/drawing/2014/main" id="{BA644F6A-180A-6354-EE7A-9BAC60D7735F}"/>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2BCF9B45-4A3D-AA73-B781-674A8A696480}"/>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4395226-DB48-9E03-D26D-80E1E6C1B4E1}"/>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161D1E54-B1BF-3354-DCC8-E4C0056FA841}"/>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88DB358F-268A-3316-E796-74F31D443642}"/>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48" name="Rectangle 47">
            <a:extLst>
              <a:ext uri="{FF2B5EF4-FFF2-40B4-BE49-F238E27FC236}">
                <a16:creationId xmlns:a16="http://schemas.microsoft.com/office/drawing/2014/main" id="{614717FA-810C-0AEF-A289-1D83121599A2}"/>
              </a:ext>
              <a:ext uri="{C183D7F6-B498-43B3-948B-1728B52AA6E4}">
                <adec:decorative xmlns:adec="http://schemas.microsoft.com/office/drawing/2017/decorative" val="1"/>
              </a:ext>
            </a:extLst>
          </p:cNvPr>
          <p:cNvSpPr/>
          <p:nvPr/>
        </p:nvSpPr>
        <p:spPr>
          <a:xfrm>
            <a:off x="13832586" y="3495306"/>
            <a:ext cx="914400" cy="850386"/>
          </a:xfrm>
          <a:prstGeom prst="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F0C76744-EA04-E08D-1EFF-BA2EEC0929BB}"/>
              </a:ext>
              <a:ext uri="{C183D7F6-B498-43B3-948B-1728B52AA6E4}">
                <adec:decorative xmlns:adec="http://schemas.microsoft.com/office/drawing/2017/decorative" val="1"/>
              </a:ext>
            </a:extLst>
          </p:cNvPr>
          <p:cNvGrpSpPr/>
          <p:nvPr/>
        </p:nvGrpSpPr>
        <p:grpSpPr>
          <a:xfrm rot="19389576">
            <a:off x="13891883" y="5673380"/>
            <a:ext cx="750643" cy="762768"/>
            <a:chOff x="13722814" y="3494377"/>
            <a:chExt cx="642532" cy="662849"/>
          </a:xfrm>
        </p:grpSpPr>
        <p:sp>
          <p:nvSpPr>
            <p:cNvPr id="51" name="Oval 50">
              <a:extLst>
                <a:ext uri="{FF2B5EF4-FFF2-40B4-BE49-F238E27FC236}">
                  <a16:creationId xmlns:a16="http://schemas.microsoft.com/office/drawing/2014/main" id="{8A07F908-BA54-F8B0-2C23-BDB158B4D7C9}"/>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36B7393D-06C8-22BA-68A9-A52019A35B38}"/>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749A911-31D9-14BA-47AA-37B3FA82722B}"/>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77CDB61B-76D8-24DB-F4F5-31A60803CA85}"/>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Arrow Connector 54">
              <a:extLst>
                <a:ext uri="{FF2B5EF4-FFF2-40B4-BE49-F238E27FC236}">
                  <a16:creationId xmlns:a16="http://schemas.microsoft.com/office/drawing/2014/main" id="{12E59100-161F-429B-A6BF-FEF759D559B9}"/>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49" name="Rectangle 48">
            <a:extLst>
              <a:ext uri="{FF2B5EF4-FFF2-40B4-BE49-F238E27FC236}">
                <a16:creationId xmlns:a16="http://schemas.microsoft.com/office/drawing/2014/main" id="{1C186F94-55D5-9579-61F3-3318B224D7D0}"/>
              </a:ext>
              <a:ext uri="{C183D7F6-B498-43B3-948B-1728B52AA6E4}">
                <adec:decorative xmlns:adec="http://schemas.microsoft.com/office/drawing/2017/decorative" val="1"/>
              </a:ext>
            </a:extLst>
          </p:cNvPr>
          <p:cNvSpPr/>
          <p:nvPr/>
        </p:nvSpPr>
        <p:spPr>
          <a:xfrm>
            <a:off x="13843737" y="6271000"/>
            <a:ext cx="914400" cy="676673"/>
          </a:xfrm>
          <a:prstGeom prst="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a:extLst>
              <a:ext uri="{FF2B5EF4-FFF2-40B4-BE49-F238E27FC236}">
                <a16:creationId xmlns:a16="http://schemas.microsoft.com/office/drawing/2014/main" id="{713E7548-1B18-4395-9A63-9C60FBA6D9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l="-7618" t="-5008" r="-1507" b="-7473"/>
          <a:stretch>
            <a:fillRect/>
          </a:stretch>
        </p:blipFill>
        <p:spPr>
          <a:xfrm rot="5400000">
            <a:off x="12426491" y="4889312"/>
            <a:ext cx="3768398" cy="1265577"/>
          </a:xfrm>
          <a:prstGeom prst="rect">
            <a:avLst/>
          </a:prstGeom>
        </p:spPr>
      </p:pic>
      <p:sp>
        <p:nvSpPr>
          <p:cNvPr id="13" name="Round Diagonal Corner of Rectangle 12">
            <a:extLst>
              <a:ext uri="{FF2B5EF4-FFF2-40B4-BE49-F238E27FC236}">
                <a16:creationId xmlns:a16="http://schemas.microsoft.com/office/drawing/2014/main" id="{C05797EA-F1F2-090C-5892-5C0940E4D4B2}"/>
              </a:ext>
            </a:extLst>
          </p:cNvPr>
          <p:cNvSpPr/>
          <p:nvPr/>
        </p:nvSpPr>
        <p:spPr>
          <a:xfrm>
            <a:off x="9782832" y="7962900"/>
            <a:ext cx="7666968" cy="18288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r>
              <a:rPr lang="en-GB" sz="3200" dirty="0">
                <a:solidFill>
                  <a:schemeClr val="lt1"/>
                </a:solidFill>
                <a:latin typeface="Lexend Medium" pitchFamily="2" charset="77"/>
              </a:rPr>
              <a:t>Action: </a:t>
            </a:r>
            <a:r>
              <a:rPr lang="en-GB" sz="3200" dirty="0">
                <a:solidFill>
                  <a:schemeClr val="lt1"/>
                </a:solidFill>
                <a:latin typeface="Lexend Light" pitchFamily="2" charset="77"/>
              </a:rPr>
              <a:t>Pump your arms up and down like the piston inside the cylinder.</a:t>
            </a:r>
            <a:endParaRPr lang="en-US" sz="3200" dirty="0">
              <a:solidFill>
                <a:schemeClr val="bg1"/>
              </a:solidFill>
              <a:latin typeface="Lexend Light" pitchFamily="2" charset="77"/>
            </a:endParaRPr>
          </a:p>
        </p:txBody>
      </p:sp>
      <p:cxnSp>
        <p:nvCxnSpPr>
          <p:cNvPr id="58" name="Straight Arrow Connector 57">
            <a:extLst>
              <a:ext uri="{FF2B5EF4-FFF2-40B4-BE49-F238E27FC236}">
                <a16:creationId xmlns:a16="http://schemas.microsoft.com/office/drawing/2014/main" id="{2C7865A2-FE74-558D-BEA0-BA27A2DEE567}"/>
              </a:ext>
              <a:ext uri="{C183D7F6-B498-43B3-948B-1728B52AA6E4}">
                <adec:decorative xmlns:adec="http://schemas.microsoft.com/office/drawing/2017/decorative" val="1"/>
              </a:ext>
            </a:extLst>
          </p:cNvPr>
          <p:cNvCxnSpPr>
            <a:cxnSpLocks/>
          </p:cNvCxnSpPr>
          <p:nvPr/>
        </p:nvCxnSpPr>
        <p:spPr>
          <a:xfrm>
            <a:off x="4302000" y="4214069"/>
            <a:ext cx="0" cy="929431"/>
          </a:xfrm>
          <a:prstGeom prst="straightConnector1">
            <a:avLst/>
          </a:prstGeom>
          <a:ln w="793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74" name="Picture 73">
            <a:extLst>
              <a:ext uri="{FF2B5EF4-FFF2-40B4-BE49-F238E27FC236}">
                <a16:creationId xmlns:a16="http://schemas.microsoft.com/office/drawing/2014/main" id="{40A50919-3DC8-A848-86C0-47DEA3062C49}"/>
              </a:ext>
              <a:ext uri="{C183D7F6-B498-43B3-948B-1728B52AA6E4}">
                <adec:decorative xmlns:adec="http://schemas.microsoft.com/office/drawing/2017/decorative" val="1"/>
              </a:ext>
            </a:extLst>
          </p:cNvPr>
          <p:cNvPicPr>
            <a:picLocks noChangeAspect="1"/>
          </p:cNvPicPr>
          <p:nvPr/>
        </p:nvPicPr>
        <p:blipFill>
          <a:blip r:embed="rId9" cstate="print">
            <a:alphaModFix/>
            <a:extLst>
              <a:ext uri="{28A0092B-C50C-407E-A947-70E740481C1C}">
                <a14:useLocalDpi xmlns:a14="http://schemas.microsoft.com/office/drawing/2010/main"/>
              </a:ext>
            </a:extLst>
          </a:blip>
          <a:srcRect/>
          <a:stretch>
            <a:fillRect/>
          </a:stretch>
        </p:blipFill>
        <p:spPr>
          <a:xfrm>
            <a:off x="9077899" y="-25567"/>
            <a:ext cx="9960253" cy="10338134"/>
          </a:xfrm>
          <a:prstGeom prst="rect">
            <a:avLst/>
          </a:prstGeom>
        </p:spPr>
      </p:pic>
      <p:sp>
        <p:nvSpPr>
          <p:cNvPr id="3" name="Title 2">
            <a:extLst>
              <a:ext uri="{FF2B5EF4-FFF2-40B4-BE49-F238E27FC236}">
                <a16:creationId xmlns:a16="http://schemas.microsoft.com/office/drawing/2014/main" id="{1C3B6556-A1AE-E0C9-A05B-EF222B8C5ABD}"/>
              </a:ext>
            </a:extLst>
          </p:cNvPr>
          <p:cNvSpPr>
            <a:spLocks noGrp="1"/>
          </p:cNvSpPr>
          <p:nvPr>
            <p:ph type="title" idx="4294967295"/>
          </p:nvPr>
        </p:nvSpPr>
        <p:spPr>
          <a:xfrm>
            <a:off x="1085953" y="-557196"/>
            <a:ext cx="4542359" cy="407804"/>
          </a:xfrm>
        </p:spPr>
        <p:txBody>
          <a:bodyPr wrap="square" lIns="0" tIns="0" rIns="0" bIns="0" anchor="b">
            <a:spAutoFit/>
          </a:bodyPr>
          <a:lstStyle/>
          <a:p>
            <a:r>
              <a:rPr lang="en-US" u="none" dirty="0"/>
              <a:t>Step five and six</a:t>
            </a:r>
          </a:p>
        </p:txBody>
      </p:sp>
    </p:spTree>
    <p:extLst>
      <p:ext uri="{BB962C8B-B14F-4D97-AF65-F5344CB8AC3E}">
        <p14:creationId xmlns:p14="http://schemas.microsoft.com/office/powerpoint/2010/main" val="93615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0" accel="50000" decel="50000" fill="hold" grpId="0" nodeType="afterEffect">
                                  <p:stCondLst>
                                    <p:cond delay="500"/>
                                  </p:stCondLst>
                                  <p:childTnLst>
                                    <p:animMotion origin="layout" path="M 4.72222E-6 -0.01358 L 4.72222E-6 -0.01342 C 0.0006 -0.01481 0.00182 -0.01805 0.00295 -0.01944 C 0.00329 -0.02021 0.00381 -0.02052 0.00416 -0.02083 C 0.00494 -0.02191 0.00546 -0.0233 0.00633 -0.02423 C 0.00746 -0.02546 0.00842 -0.02623 0.00928 -0.02824 C 0.00989 -0.02963 0.01015 -0.0304 0.01093 -0.03148 C 0.01137 -0.0321 0.01189 -0.03241 0.01223 -0.03302 C 0.0131 -0.0341 0.01414 -0.03518 0.01475 -0.03688 C 0.0151 -0.0375 0.01527 -0.03812 0.01562 -0.03873 C 0.01597 -0.03966 0.01649 -0.03997 0.01692 -0.04028 C 0.01718 -0.04089 0.01736 -0.04166 0.01779 -0.04213 C 0.01996 -0.04552 0.01822 -0.04151 0.01987 -0.04475 C 0.02152 -0.04815 0.01979 -0.04583 0.02196 -0.0483 C 0.0223 -0.04892 0.02248 -0.04954 0.02283 -0.05015 C 0.02508 -0.05355 0.02326 -0.04954 0.025 -0.05278 C 0.02526 -0.05339 0.02543 -0.05416 0.02578 -0.05509 C 0.02769 -0.05787 0.02673 -0.05401 0.02881 -0.05895 C 0.02951 -0.06049 0.03012 -0.06204 0.03133 -0.06358 C 0.03177 -0.06389 0.0322 -0.06435 0.03263 -0.06497 L 0.03559 -0.06944 C 0.03585 -0.06975 0.03611 -0.07052 0.03637 -0.07099 C 0.0368 -0.07145 0.03732 -0.07176 0.03767 -0.07222 C 0.03914 -0.07392 0.03854 -0.07484 0.04105 -0.07623 L 0.04357 -0.07747 L 0.04487 -0.07778 C 0.046 -0.07778 0.04722 -0.07778 0.04826 -0.07747 C 0.04895 -0.077 0.05 -0.07454 0.05043 -0.0733 C 0.05052 -0.07284 0.0506 -0.07207 0.05086 -0.0716 C 0.05225 -0.06821 0.05277 -0.06852 0.05503 -0.06744 L 0.05633 -0.06697 L 0.05763 -0.0662 C 0.05972 -0.06836 0.0585 -0.06697 0.06102 -0.07099 C 0.06128 -0.07145 0.06145 -0.07191 0.0618 -0.07222 C 0.06223 -0.07237 0.06276 -0.07253 0.0631 -0.07284 C 0.06354 -0.07315 0.06388 -0.07376 0.06441 -0.07423 C 0.06493 -0.07469 0.06553 -0.07469 0.06605 -0.07484 C 0.06675 -0.07469 0.06762 -0.07484 0.06822 -0.07423 C 0.06857 -0.07361 0.06866 -0.07299 0.06866 -0.07222 C 0.06866 -0.0696 0.06848 -0.06728 0.06736 -0.06543 C 0.06701 -0.06497 0.06649 -0.06466 0.06605 -0.0642 C 0.06579 -0.06358 0.06562 -0.06281 0.06527 -0.06204 C 0.06449 -0.06111 0.06171 -0.05895 0.06267 -0.05957 C 0.0631 -0.05972 0.06354 -0.06003 0.06397 -0.06018 C 0.06458 -0.06049 0.0651 -0.06111 0.06562 -0.06142 C 0.06675 -0.06204 0.06796 -0.06204 0.06909 -0.06296 C 0.06944 -0.06327 0.06987 -0.06342 0.07031 -0.06358 C 0.0717 -0.06389 0.07317 -0.06389 0.07456 -0.0642 C 0.075 -0.0645 0.07543 -0.0645 0.07586 -0.06497 C 0.0776 -0.06682 0.07673 -0.06651 0.07751 -0.06867 C 0.07777 -0.06944 0.07812 -0.06991 0.07838 -0.07099 C 0.07942 -0.07592 0.07838 -0.075 0.08133 -0.07423 C 0.08151 -0.0733 0.08177 -0.07299 0.08177 -0.07222 C 0.08177 -0.07099 0.08159 -0.06944 0.08133 -0.06821 C 0.08116 -0.06713 0.0802 -0.06543 0.07968 -0.06497 C 0.07925 -0.06435 0.07881 -0.06404 0.07838 -0.06358 C 0.07803 -0.06327 0.07786 -0.06234 0.07751 -0.06204 C 0.07673 -0.06111 0.075 -0.05957 0.075 -0.05941 C 0.07473 -0.05895 0.0743 -0.05833 0.07413 -0.05741 C 0.07343 -0.05525 0.07283 -0.05062 0.07248 -0.0483 L 0.07204 -0.04537 C 0.07178 -0.04166 0.07152 -0.03534 0.07118 -0.03148 C 0.07066 -0.02623 0.07048 -0.02469 0.06987 -0.02037 C 0.06866 0.00509 0.07031 -0.03148 0.06987 0.02716 C 0.06987 0.03102 0.06927 0.05201 0.06866 0.06127 C 0.06675 0.08966 0.06953 0.04475 0.06779 0.06975 C 0.06762 0.07238 0.06753 0.075 0.06736 0.07778 C 0.0677 0.08148 0.06762 0.08179 0.06822 0.08503 C 0.0684 0.08611 0.06909 0.08874 0.06909 0.08966 C 0.06909 0.09043 0.06875 0.08843 0.06866 0.08766 C 0.06831 0.0892 0.06796 0.09028 0.06779 0.09151 C 0.06744 0.09445 0.0671 0.09676 0.06692 0.09985 C 0.06692 0.10077 0.06692 0.10155 0.06692 0.10232 L 0.08732 0.10232 L 0.07664 0.0784 L 0.04826 0.09429 L 0.05043 0.10741 " pathEditMode="relative" rAng="0" ptsTypes="AAAAAAAAAAAAAAAAAAAAAAAAAAAAAAAAAAAAAAAAAAAAAAAAAAAAAAAAAAAAAAAAAAAAAAAAAAAAA">
                                      <p:cBhvr>
                                        <p:cTn id="6" dur="3500" fill="hold"/>
                                        <p:tgtEl>
                                          <p:spTgt spid="17"/>
                                        </p:tgtEl>
                                        <p:attrNameLst>
                                          <p:attrName>ppt_x</p:attrName>
                                          <p:attrName>ppt_y</p:attrName>
                                        </p:attrNameLst>
                                      </p:cBhvr>
                                      <p:rCtr x="4366" y="2840"/>
                                    </p:animMotion>
                                  </p:childTnLst>
                                </p:cTn>
                              </p:par>
                              <p:par>
                                <p:cTn id="7" presetID="0" presetClass="path" presetSubtype="0" repeatCount="0" accel="50000" decel="50000" fill="hold" grpId="0" nodeType="withEffect">
                                  <p:stCondLst>
                                    <p:cond delay="200"/>
                                  </p:stCondLst>
                                  <p:childTnLst>
                                    <p:animMotion origin="layout" path="M -0.00078 0.00124 L 0.00182 -0.00355 C 0.002 -0.00385 0.00208 -0.00416 0.00234 -0.00447 C 0.0026 -0.00478 0.00286 -0.00509 0.00313 -0.0054 C 0.00356 -0.00617 0.00391 -0.0071 0.00443 -0.00771 L 0.00599 -0.00956 C 0.00616 -0.01003 0.00634 -0.01064 0.00651 -0.01095 C 0.00859 -0.01466 0.00599 -0.00879 0.00816 -0.01327 C 0.00833 -0.01373 0.00842 -0.01435 0.00868 -0.01481 C 0.00894 -0.01527 0.00938 -0.01558 0.00972 -0.0162 C 0.01016 -0.01682 0.0105 -0.0179 0.01102 -0.01852 C 0.01128 -0.01882 0.01155 -0.01898 0.01181 -0.01944 C 0.01181 -0.01944 0.01363 -0.02268 0.01389 -0.02314 C 0.01406 -0.02345 0.01424 -0.02392 0.01441 -0.02407 L 0.01519 -0.025 C 0.0158 -0.02654 0.01641 -0.02839 0.01736 -0.02932 C 0.01771 -0.02963 0.01806 -0.02978 0.0184 -0.03024 C 0.01875 -0.03071 0.01901 -0.03148 0.01944 -0.0321 C 0.01979 -0.03256 0.02014 -0.03287 0.02049 -0.03348 C 0.02083 -0.0341 0.02109 -0.03487 0.02153 -0.03534 C 0.02214 -0.03595 0.02283 -0.03688 0.02335 -0.03765 C 0.02378 -0.03827 0.02405 -0.03904 0.02439 -0.0395 C 0.02517 -0.04058 0.02613 -0.0412 0.02682 -0.04228 C 0.02778 -0.04413 0.02726 -0.04336 0.02839 -0.04475 C 0.02943 -0.04753 0.0283 -0.0449 0.02969 -0.04706 C 0.03212 -0.05092 0.03003 -0.04814 0.03177 -0.05031 C 0.03194 -0.05077 0.03212 -0.05123 0.03229 -0.05169 C 0.03281 -0.05262 0.03333 -0.05355 0.03385 -0.05447 L 0.03524 -0.05679 L 0.03681 -0.05972 C 0.03698 -0.06003 0.03707 -0.06049 0.03733 -0.06064 L 0.03811 -0.06111 C 0.03967 -0.06373 0.03741 -0.06003 0.03941 -0.06296 C 0.04071 -0.06481 0.03958 -0.06404 0.04097 -0.06481 C 0.04123 -0.06512 0.04149 -0.06543 0.04175 -0.06574 C 0.04201 -0.06605 0.0421 -0.06651 0.04227 -0.06666 C 0.04253 -0.06697 0.0428 -0.06697 0.04306 -0.06713 C 0.04332 -0.06743 0.04358 -0.0679 0.04392 -0.06805 C 0.0441 -0.06836 0.04444 -0.06836 0.0447 -0.06852 C 0.04644 -0.07052 0.04375 -0.06867 0.04601 -0.0699 C 0.04722 -0.07145 0.04644 -0.07068 0.04835 -0.07176 L 0.04913 -0.07222 C 0.04939 -0.07237 0.04965 -0.07268 0.04991 -0.07268 L 0.05148 -0.07314 C 0.05321 -0.07299 0.05486 -0.07314 0.05651 -0.07268 C 0.05703 -0.07268 0.05807 -0.07176 0.05807 -0.07176 C 0.0599 -0.0696 0.05929 -0.07083 0.06016 -0.06852 C 0.06033 -0.0679 0.06068 -0.06589 0.06068 -0.06527 C 0.06068 -0.06327 0.06059 -0.05926 0.06016 -0.05679 C 0.06007 -0.05586 0.05981 -0.05493 0.05964 -0.05401 C 0.05964 -0.05401 0.05911 -0.05123 0.05911 -0.05123 C 0.05894 -0.05077 0.05877 -0.05031 0.05859 -0.04984 C 0.05851 -0.04938 0.05851 -0.04892 0.05833 -0.04845 C 0.05616 -0.04135 0.05816 -0.04799 0.05677 -0.04475 C 0.05582 -0.04243 0.05599 -0.04213 0.05495 -0.04043 C 0.05469 -0.04012 0.05443 -0.03981 0.05417 -0.0395 C 0.05356 -0.03889 0.05295 -0.03781 0.05234 -0.03719 C 0.052 -0.03688 0.05156 -0.03657 0.05122 -0.03626 C 0.05095 -0.03595 0.05078 -0.03549 0.05043 -0.03534 C 0.05009 -0.03503 0.04974 -0.03503 0.04939 -0.03487 C 0.04913 -0.03472 0.04887 -0.03456 0.04861 -0.03441 C 0.04531 -0.03287 0.04757 -0.0341 0.04575 -0.03302 C 0.04453 -0.03318 0.04323 -0.03318 0.04201 -0.03348 C 0.04175 -0.03348 0.04149 -0.03364 0.04123 -0.03395 C 0.04097 -0.03426 0.04089 -0.03487 0.04071 -0.03534 C 0.0408 -0.03719 0.0408 -0.03904 0.04097 -0.04089 C 0.04115 -0.04274 0.04184 -0.04521 0.04253 -0.0466 C 0.04271 -0.04691 0.04297 -0.04706 0.04306 -0.04753 C 0.04366 -0.04876 0.04479 -0.05247 0.04575 -0.05308 L 0.04653 -0.05355 C 0.04679 -0.05385 0.04705 -0.05416 0.04731 -0.05447 C 0.04748 -0.05478 0.04757 -0.05524 0.04783 -0.0554 C 0.0487 -0.05617 0.04974 -0.05648 0.05069 -0.05679 C 0.05269 -0.05663 0.0546 -0.05679 0.05651 -0.05632 C 0.05703 -0.05632 0.05807 -0.0554 0.05807 -0.0554 L 0.06042 -0.05262 L 0.06128 -0.05169 C 0.06311 -0.0466 0.06033 -0.05385 0.06259 -0.04938 C 0.06311 -0.04814 0.06363 -0.04691 0.06415 -0.04568 C 0.06432 -0.04521 0.0645 -0.0446 0.06467 -0.04429 C 0.06493 -0.04367 0.06519 -0.04336 0.06545 -0.04274 C 0.0658 -0.04197 0.06615 -0.04089 0.06649 -0.03997 C 0.06667 -0.0395 0.06693 -0.03904 0.06701 -0.03858 C 0.06719 -0.03796 0.06736 -0.03734 0.06753 -0.03673 C 0.06762 -0.03626 0.06771 -0.0358 0.0678 -0.03534 C 0.06797 -0.03487 0.06823 -0.03441 0.06832 -0.03395 C 0.06962 -0.02885 0.06823 -0.03287 0.06936 -0.02978 C 0.06944 -0.02916 0.06953 -0.02839 0.06962 -0.02777 C 0.07049 -0.02407 0.06997 -0.02777 0.07049 -0.02407 C 0.07066 -0.02253 0.07083 -0.02098 0.07101 -0.01944 C 0.07109 -0.01867 0.07109 -0.0179 0.07127 -0.01713 C 0.07135 -0.01651 0.07144 -0.01589 0.07153 -0.01527 C 0.07161 -0.01419 0.07161 -0.01296 0.07179 -0.01188 C 0.07179 -0.01126 0.07196 -0.01064 0.07205 -0.01003 C 0.07318 0.00247 0.07214 -0.00756 0.07283 -0.00123 C 0.07274 0.00679 0.07274 0.01466 0.07257 0.02269 C 0.07257 0.02361 0.0724 0.02454 0.07231 0.02547 C 0.07127 0.03349 0.07292 0.01852 0.07179 0.02871 C 0.07127 0.03303 0.07179 0.0301 0.07101 0.03395 C 0.07049 0.03905 0.07101 0.03457 0.07023 0.03905 C 0.07005 0.03966 0.07005 0.04028 0.06988 0.0409 C 0.06953 0.0426 0.06892 0.04398 0.06858 0.04568 C 0.0684 0.04661 0.06806 0.04846 0.0678 0.04939 C 0.06762 0.05 0.06727 0.05062 0.06701 0.05124 C 0.06658 0.05247 0.06632 0.05386 0.06571 0.05494 C 0.06545 0.0554 0.06519 0.05587 0.06493 0.05633 C 0.06476 0.05679 0.06458 0.05741 0.06441 0.05772 C 0.06406 0.05849 0.06363 0.05895 0.06337 0.05957 C 0.06189 0.06312 0.06285 0.06096 0.06016 0.06574 L 0.05781 0.06991 L 0.05703 0.0713 C 0.05686 0.07161 0.05668 0.07207 0.05651 0.07223 L 0.05547 0.07361 C 0.05356 0.07871 0.05651 0.07115 0.05417 0.07655 C 0.05373 0.07732 0.05347 0.0784 0.05313 0.07932 C 0.05295 0.07979 0.05278 0.08025 0.0526 0.08071 C 0.05191 0.08195 0.05104 0.08318 0.05069 0.08488 L 0.05017 0.08766 C 0.05009 0.08812 0.05 0.08858 0.04991 0.08905 L 0.04965 0.09152 C 0.04965 0.09275 0.04905 0.10124 0.04965 0.10448 C 0.04974 0.10494 0.05 0.10525 0.05017 0.10556 C 0.05078 0.1088 0.05087 0.10741 0.05043 0.10973 C 0.05035 0.11081 0.05017 0.11189 0.05017 0.11297 C 0.05017 0.11436 0.05026 0.11574 0.05043 0.11713 C 0.05052 0.11775 0.05078 0.11821 0.05095 0.11852 C 0.05122 0.11883 0.05148 0.11898 0.05174 0.11898 C 0.05321 0.11929 0.0546 0.11929 0.05599 0.1196 C 0.05634 0.11945 0.0592 0.11929 0.06016 0.11852 C 0.0638 0.1159 0.05842 0.11914 0.06181 0.11713 C 0.06224 0.11636 0.06241 0.1159 0.06311 0.11528 C 0.06337 0.11513 0.06363 0.11497 0.06389 0.11482 C 0.06406 0.11436 0.06415 0.11374 0.06441 0.11343 C 0.06458 0.11312 0.06493 0.11327 0.06519 0.11297 C 0.06536 0.11281 0.06554 0.11235 0.06571 0.11204 C 0.06597 0.11173 0.06623 0.11142 0.06649 0.11111 C 0.0671 0.11019 0.06753 0.10926 0.06806 0.10834 C 0.06832 0.10787 0.06858 0.10726 0.06884 0.10695 L 0.06962 0.10602 C 0.07066 0.10324 0.06997 0.10494 0.07205 0.10124 C 0.07257 0.10031 0.07283 0.09954 0.07361 0.09892 C 0.07387 0.09877 0.07413 0.09861 0.07439 0.09846 C 0.07457 0.09892 0.07474 0.09939 0.07491 0.09985 C 0.075 0.10031 0.07517 0.10077 0.07517 0.10124 C 0.07526 0.10695 0.07517 0.1125 0.07517 0.11806 " pathEditMode="relative" ptsTypes="AAAAAAAAAAAAAAAAAAAAAAAAAAAAAAAAAAAAAAAAAAAAAAAAAAAAAAAAAAAAAAAAAAAAAAAAAAAAAAAAAAAAAAAAAAAAAAAAAAAAAAAAAAAAAAAAAAAAAAAAAAAAAAAAAAAAAAAAAAAAAAAAA">
                                      <p:cBhvr>
                                        <p:cTn id="8" dur="3300" fill="hold"/>
                                        <p:tgtEl>
                                          <p:spTgt spid="19"/>
                                        </p:tgtEl>
                                        <p:attrNameLst>
                                          <p:attrName>ppt_x</p:attrName>
                                          <p:attrName>ppt_y</p:attrName>
                                        </p:attrNameLst>
                                      </p:cBhvr>
                                    </p:animMotion>
                                  </p:childTnLst>
                                </p:cTn>
                              </p:par>
                              <p:par>
                                <p:cTn id="9" presetID="0" presetClass="path" presetSubtype="0" accel="50000" decel="50000" fill="hold" nodeType="withEffect">
                                  <p:stCondLst>
                                    <p:cond delay="200"/>
                                  </p:stCondLst>
                                  <p:childTnLst>
                                    <p:animMotion origin="layout" path="M 3.47222E-6 1.60494E-6 L 8.34722E-5 0.1787 " pathEditMode="relative" rAng="0" ptsTypes="AA">
                                      <p:cBhvr>
                                        <p:cTn id="10" dur="3000" fill="hold"/>
                                        <p:tgtEl>
                                          <p:spTgt spid="24"/>
                                        </p:tgtEl>
                                        <p:attrNameLst>
                                          <p:attrName>ppt_x</p:attrName>
                                          <p:attrName>ppt_y</p:attrName>
                                        </p:attrNameLst>
                                      </p:cBhvr>
                                      <p:rCtr x="0" y="8935"/>
                                    </p:animMotion>
                                  </p:childTnLst>
                                </p:cTn>
                              </p:par>
                              <p:par>
                                <p:cTn id="11" presetID="0" presetClass="path" presetSubtype="0" repeatCount="0" accel="50000" decel="50000" fill="hold" grpId="0" nodeType="withEffect">
                                  <p:stCondLst>
                                    <p:cond delay="0"/>
                                  </p:stCondLst>
                                  <p:childTnLst>
                                    <p:animMotion origin="layout" path="M -0.00096 0.00247 C 0.00017 -0.00062 0.00104 -0.00417 0.00251 -0.00679 C 0.00303 -0.00756 0.00356 -0.00849 0.00399 -0.00957 C 0.00477 -0.01127 0.00529 -0.01312 0.00599 -0.01512 L 0.00798 -0.02053 C 0.00833 -0.02145 0.0085 -0.02269 0.00902 -0.02315 C 0.01267 -0.02778 0.00816 -0.02191 0.01198 -0.02778 C 0.01241 -0.02855 0.01302 -0.02901 0.01345 -0.02978 C 0.01527 -0.03472 0.01345 -0.03056 0.01597 -0.03426 C 0.01649 -0.03519 0.01692 -0.03627 0.01744 -0.03704 C 0.0184 -0.03827 0.02048 -0.04074 0.02048 -0.04059 C 0.02335 -0.04846 0.01866 -0.03642 0.02448 -0.04707 C 0.025 -0.04799 0.02534 -0.04923 0.02595 -0.04985 C 0.02691 -0.05077 0.02795 -0.05108 0.02899 -0.0517 L 0.03047 -0.05262 C 0.03211 -0.05232 0.03385 -0.05262 0.0355 -0.0517 C 0.03611 -0.05139 0.03645 -0.04969 0.03698 -0.04892 C 0.03915 -0.04568 0.03767 -0.04815 0.03993 -0.04614 C 0.04053 -0.04568 0.04088 -0.04475 0.04149 -0.04429 C 0.04244 -0.04352 0.04349 -0.04306 0.04444 -0.04244 C 0.04496 -0.04213 0.04548 -0.04182 0.04592 -0.04167 C 0.04974 -0.04028 0.04765 -0.0409 0.05243 -0.03982 C 0.05442 -0.04012 0.05642 -0.04028 0.05842 -0.04074 C 0.05911 -0.0409 0.05981 -0.04136 0.06041 -0.04167 C 0.06128 -0.04198 0.06215 -0.04213 0.06293 -0.04244 C 0.06484 -0.04321 0.06475 -0.04336 0.0664 -0.04429 C 0.06692 -0.04537 0.06753 -0.04599 0.06797 -0.04707 C 0.06892 -0.04969 0.06823 -0.05355 0.06797 -0.05633 C 0.06779 -0.05725 0.06779 -0.05833 0.06744 -0.05895 C 0.06658 -0.06065 0.06545 -0.06157 0.06441 -0.06265 C 0.0625 -0.06497 0.06354 -0.0642 0.06145 -0.06528 C 0.05911 -0.06512 0.05677 -0.06497 0.05442 -0.06451 C 0.0539 -0.06435 0.05338 -0.06404 0.05295 -0.06358 C 0.05234 -0.06281 0.05199 -0.06173 0.05147 -0.06096 C 0.05052 -0.05941 0.04843 -0.05725 0.04843 -0.0571 C 0.04488 -0.04738 0.05043 -0.06235 0.04592 -0.0517 C 0.04522 -0.04985 0.04461 -0.04799 0.04392 -0.04614 L 0.04192 -0.04074 C 0.04166 -0.03982 0.04114 -0.03889 0.04097 -0.03796 C 0.0408 -0.03704 0.04071 -0.03611 0.04045 -0.03519 C 0.04019 -0.03411 0.03967 -0.03333 0.03949 -0.03241 C 0.03836 -0.02793 0.03863 -0.02732 0.03793 -0.02315 C 0.03767 -0.02145 0.03732 -0.0196 0.03698 -0.01775 L 0.03645 -0.01512 C 0.03628 -0.01157 0.03593 -0.00818 0.03593 -0.00494 C 0.03593 0.00185 0.03628 0.00849 0.03645 0.01528 C 0.03672 0.02361 0.03689 0.02793 0.0375 0.03534 C 0.03793 0.04167 0.03793 0.03966 0.03845 0.04552 C 0.03863 0.04722 0.0388 0.04923 0.03897 0.05093 C 0.04019 0.07994 0.04036 0.07284 0.03949 0.10602 C 0.03941 0.1071 0.03871 0.11296 0.03845 0.11435 C 0.03802 0.11682 0.03758 0.12052 0.03645 0.12253 C 0.03602 0.1233 0.0355 0.12377 0.03498 0.12454 C 0.03446 0.12407 0.03376 0.12423 0.0335 0.12346 C 0.0329 0.12191 0.03246 0.1179 0.03246 0.11806 C 0.03264 0.1162 0.03272 0.11435 0.03298 0.1125 C 0.03307 0.11157 0.03307 0.11049 0.0335 0.10972 C 0.03385 0.10895 0.03446 0.10926 0.03498 0.1088 C 0.0355 0.10818 0.03593 0.10741 0.03645 0.10694 C 0.03724 0.10617 0.03923 0.10556 0.03993 0.10509 C 0.04045 0.10494 0.04097 0.10463 0.04149 0.10432 C 0.04192 0.10432 0.05104 0.10355 0.05442 0.10602 C 0.05512 0.10648 0.05573 0.10725 0.05642 0.10787 C 0.05694 0.10818 0.05746 0.10833 0.05798 0.1088 C 0.0585 0.10941 0.05894 0.11018 0.05946 0.11065 C 0.06484 0.1162 0.05711 0.1071 0.06441 0.1162 L 0.06597 0.1179 C 0.06727 0.11975 0.06866 0.1216 0.0704 0.1216 L 0.07448 0.1216 " pathEditMode="relative" rAng="0" ptsTypes="AAAAAAAAAAAAAAAAAAAAAAAAAAAAAAAAAAAAAAAAAAAAAAAAAAAAAAAAAAAAAAAAAAAAA">
                                      <p:cBhvr>
                                        <p:cTn id="12" dur="3200" fill="hold"/>
                                        <p:tgtEl>
                                          <p:spTgt spid="21"/>
                                        </p:tgtEl>
                                        <p:attrNameLst>
                                          <p:attrName>ppt_x</p:attrName>
                                          <p:attrName>ppt_y</p:attrName>
                                        </p:attrNameLst>
                                      </p:cBhvr>
                                      <p:rCtr x="3767" y="2716"/>
                                    </p:animMotion>
                                  </p:childTnLst>
                                </p:cTn>
                              </p:par>
                              <p:par>
                                <p:cTn id="13" presetID="0" presetClass="path" presetSubtype="0" repeatCount="0" accel="50000" decel="50000" fill="hold" grpId="0" nodeType="withEffect">
                                  <p:stCondLst>
                                    <p:cond delay="100"/>
                                  </p:stCondLst>
                                  <p:childTnLst>
                                    <p:animMotion origin="layout" path="M -0.00121 -0.00216 L -0.00121 -0.00201 L 0.00226 -0.01096 C 0.00261 -0.01189 0.00269 -0.01328 0.00322 -0.01374 L 0.00478 -0.01451 C 0.00521 -0.01544 0.00565 -0.01652 0.00625 -0.01729 C 0.00721 -0.01852 0.00825 -0.0196 0.0092 -0.02084 C 0.00973 -0.0213 0.01033 -0.02176 0.01077 -0.02253 C 0.01259 -0.02593 0.01155 -0.02485 0.01372 -0.02608 C 0.01407 -0.02701 0.01433 -0.02794 0.01476 -0.02871 C 0.01572 -0.03071 0.01693 -0.03195 0.01771 -0.03411 C 0.0191 -0.03766 0.01823 -0.03627 0.02023 -0.03858 C 0.02058 -0.03951 0.02084 -0.04044 0.02127 -0.04121 C 0.02223 -0.04291 0.02301 -0.04321 0.02422 -0.04383 C 0.02561 -0.04368 0.02709 -0.04414 0.02822 -0.04306 C 0.03264 -0.03843 0.02891 -0.03905 0.03073 -0.03503 C 0.03143 -0.03349 0.03273 -0.03287 0.03377 -0.03241 C 0.03525 -0.03287 0.03664 -0.03272 0.03776 -0.03503 C 0.03854 -0.03658 0.03872 -0.0392 0.03976 -0.04028 C 0.04028 -0.0409 0.0408 -0.04136 0.04124 -0.04213 C 0.04289 -0.0446 0.04236 -0.04491 0.04427 -0.04661 C 0.04471 -0.04692 0.04523 -0.04723 0.04575 -0.04738 C 0.04705 -0.04723 0.04853 -0.04738 0.04974 -0.04661 C 0.05148 -0.04537 0.05113 -0.04352 0.05174 -0.04121 C 0.052 -0.04028 0.05252 -0.03951 0.05278 -0.03858 C 0.05322 -0.03689 0.05313 -0.03473 0.05374 -0.03318 C 0.05504 -0.02979 0.0546 -0.03164 0.0553 -0.02794 C 0.05469 -0.01173 0.05556 -0.01821 0.05374 -0.00834 L 0.05322 -0.00571 C 0.05313 -0.00479 0.05304 -0.00371 0.05278 -0.00294 C 0.04835 0.00879 0.05469 -0.00865 0.05122 0.00231 C 0.0507 0.00416 0.04966 0.00571 0.04922 0.00771 C 0.04905 0.00864 0.04905 0.00956 0.04879 0.01034 C 0.04818 0.01219 0.04714 0.01373 0.04679 0.01574 C 0.04662 0.01651 0.04653 0.01759 0.04627 0.01836 C 0.04566 0.02021 0.04462 0.0216 0.04427 0.02376 C 0.04297 0.0304 0.04471 0.02206 0.04271 0.02901 C 0.04254 0.02993 0.04245 0.03086 0.04228 0.03163 C 0.04202 0.03271 0.0415 0.03333 0.04124 0.03441 C 0.04098 0.03518 0.04098 0.03626 0.04072 0.03703 C 0.03933 0.04213 0.04011 0.03703 0.03872 0.04321 C 0.03846 0.04459 0.0382 0.04799 0.03776 0.04953 C 0.03629 0.05401 0.03577 0.05339 0.03525 0.0574 C 0.03507 0.05926 0.03499 0.06111 0.03473 0.0628 C 0.03464 0.06373 0.03438 0.0645 0.03429 0.06543 C 0.03386 0.0679 0.03368 0.07021 0.03325 0.07253 L 0.03221 0.07793 C 0.03212 0.07885 0.03186 0.07963 0.03177 0.08055 C 0.03021 0.09166 0.03221 0.07793 0.03073 0.08688 C 0.03056 0.08796 0.03047 0.08919 0.03021 0.09043 C 0.02995 0.09166 0.02952 0.09274 0.02926 0.09398 C 0.02882 0.09629 0.02856 0.09861 0.02822 0.10108 C 0.02804 0.10231 0.02795 0.10339 0.02778 0.10463 L 0.02674 0.10987 C 0.02709 0.11435 0.02709 0.11589 0.02778 0.11975 C 0.02804 0.1216 0.02813 0.12345 0.02874 0.125 C 0.02908 0.12592 0.02926 0.127 0.02978 0.12777 C 0.03012 0.12839 0.03073 0.12839 0.03125 0.1287 C 0.03177 0.12839 0.03238 0.12839 0.03273 0.12777 C 0.03325 0.127 0.03377 0.125 0.03377 0.12515 L 0.04176 0.11975 L 0.04176 0.1199 " pathEditMode="relative" rAng="0" ptsTypes="AAAAAAAAAAAAAAAAAAAAAAAAAAAAAAAAAAAAAAAAAAAAAAAAAAAAAAAAAAAAAA">
                                      <p:cBhvr>
                                        <p:cTn id="14" dur="3300" fill="hold"/>
                                        <p:tgtEl>
                                          <p:spTgt spid="22"/>
                                        </p:tgtEl>
                                        <p:attrNameLst>
                                          <p:attrName>ppt_x</p:attrName>
                                          <p:attrName>ppt_y</p:attrName>
                                        </p:attrNameLst>
                                      </p:cBhvr>
                                      <p:rCtr x="2821" y="4275"/>
                                    </p:animMotion>
                                  </p:childTnLst>
                                </p:cTn>
                              </p:par>
                              <p:par>
                                <p:cTn id="15" presetID="0" presetClass="path" presetSubtype="0" accel="50000" decel="50000" fill="hold" grpId="0" nodeType="withEffect">
                                  <p:stCondLst>
                                    <p:cond delay="0"/>
                                  </p:stCondLst>
                                  <p:childTnLst>
                                    <p:animMotion origin="layout" path="M 0 0 L 0 0 C 0.00095 -0.00108 0.00199 -0.00216 0.00295 -0.0034 C 0.00321 -0.00371 0.00347 -0.00432 0.00373 -0.00463 C 0.00408 -0.00525 0.00451 -0.00556 0.00486 -0.00602 C 0.00512 -0.00648 0.00529 -0.00695 0.00555 -0.00741 C 0.00599 -0.00787 0.00642 -0.00818 0.00668 -0.00864 C 0.00729 -0.00957 0.00764 -0.01065 0.00824 -0.01142 C 0.00894 -0.01235 0.00981 -0.01297 0.0105 -0.01405 C 0.01154 -0.0159 0.01094 -0.01513 0.01232 -0.01605 C 0.01519 -0.02114 0.01189 -0.0159 0.01458 -0.01868 C 0.01493 -0.01914 0.0151 -0.01976 0.01536 -0.02006 C 0.01571 -0.02053 0.01614 -0.02084 0.01649 -0.02145 C 0.01675 -0.02176 0.01701 -0.02238 0.01727 -0.02269 C 0.01762 -0.02331 0.01805 -0.02361 0.0184 -0.02408 C 0.02066 -0.02747 0.01892 -0.02624 0.021 -0.02747 C 0.02153 -0.02824 0.02213 -0.02901 0.02248 -0.0301 C 0.02482 -0.03627 0.02187 -0.02871 0.02404 -0.03349 C 0.02595 -0.03766 0.0237 -0.03349 0.02552 -0.03673 C 0.02647 -0.04182 0.025 -0.03519 0.02743 -0.04151 C 0.02769 -0.04213 0.02786 -0.0429 0.02812 -0.04352 C 0.02873 -0.0446 0.03003 -0.04676 0.03003 -0.04676 C 0.03012 -0.04753 0.03021 -0.04815 0.03038 -0.04877 C 0.03073 -0.04954 0.03116 -0.05016 0.03151 -0.05077 C 0.03186 -0.05139 0.03203 -0.05216 0.03229 -0.05278 C 0.03255 -0.05324 0.03281 -0.05371 0.03307 -0.05417 C 0.03333 -0.05479 0.03342 -0.05571 0.03377 -0.05618 C 0.03446 -0.05695 0.03533 -0.0571 0.03602 -0.05756 L 0.03828 -0.0588 C 0.0388 -0.05911 0.03932 -0.05926 0.03984 -0.05957 C 0.04045 -0.05972 0.04106 -0.06003 0.04166 -0.06019 C 0.04323 -0.0605 0.0447 -0.06065 0.04618 -0.06081 C 0.05069 -0.06111 0.05521 -0.06127 0.05972 -0.06142 C 0.06258 -0.06127 0.06554 -0.06127 0.0684 -0.06081 C 0.06883 -0.06081 0.07118 -0.05972 0.07179 -0.05957 C 0.07248 -0.05911 0.07404 -0.05818 0.07404 -0.05818 C 0.07439 -0.05772 0.07474 -0.05726 0.07517 -0.05679 C 0.07699 -0.05525 0.07561 -0.05741 0.07743 -0.05479 C 0.07838 -0.0534 0.07804 -0.0534 0.0789 -0.05155 C 0.07916 -0.05093 0.07943 -0.05062 0.07969 -0.05016 C 0.08021 -0.04892 0.08064 -0.04753 0.08116 -0.04614 L 0.08194 -0.04414 C 0.08264 -0.03874 0.08255 -0.04105 0.08194 -0.0321 C 0.08186 -0.03133 0.08168 -0.03071 0.08151 -0.0301 C 0.08133 -0.02932 0.08107 -0.02871 0.08081 -0.02809 C 0.07943 -0.02084 0.0816 -0.03179 0.07969 -0.02408 C 0.07934 -0.02284 0.07934 -0.0213 0.0789 -0.02006 C 0.07847 -0.01898 0.07752 -0.01621 0.07699 -0.01543 C 0.07673 -0.01482 0.0763 -0.01451 0.07587 -0.01405 C 0.07578 -0.01343 0.07578 -0.01266 0.07552 -0.01204 C 0.075 -0.01081 0.0743 -0.00988 0.07361 -0.00864 C 0.07344 -0.00834 0.07318 -0.00772 0.07291 -0.00741 C 0.07066 -0.00448 0.07187 -0.00602 0.0691 -0.00263 C 0.06562 0.00139 0.06996 -0.00386 0.06727 0 C 0.06693 0.00046 0.06649 0.00077 0.06614 0.00123 C 0.06571 0.00185 0.06545 0.00278 0.06502 0.00324 C 0.06458 0.00386 0.06397 0.00416 0.06345 0.00463 C 0.06319 0.00494 0.06302 0.00555 0.06276 0.00602 C 0.06241 0.00648 0.06198 0.00679 0.06163 0.00725 C 0.06111 0.00802 0.06059 0.00864 0.06007 0.00926 C 0.05937 0.01018 0.0585 0.0108 0.05781 0.01203 C 0.0572 0.01311 0.05668 0.0145 0.05599 0.01528 C 0.05408 0.01759 0.05521 0.01605 0.05295 0.02006 L 0.05182 0.02207 C 0.05156 0.02253 0.0513 0.02284 0.05113 0.0233 C 0.05087 0.02407 0.05061 0.02469 0.05035 0.02531 C 0.04974 0.02654 0.04844 0.0287 0.04844 0.0287 C 0.04835 0.02932 0.04826 0.03009 0.04809 0.03071 C 0.04791 0.03117 0.04739 0.03148 0.04731 0.0321 C 0.04722 0.03302 0.04757 0.03379 0.04774 0.03472 C 0.04757 0.03534 0.04739 0.03611 0.04731 0.03673 C 0.04705 0.03889 0.04722 0.04151 0.04661 0.04336 C 0.04618 0.04444 0.04583 0.04568 0.04548 0.04676 C 0.04531 0.04722 0.04305 0.05231 0.04245 0.05416 C 0.04219 0.05494 0.04193 0.05586 0.04166 0.05679 C 0.03932 0.06435 0.04158 0.05632 0.03984 0.06281 C 0.03889 0.06929 0.03923 0.06636 0.03871 0.07145 C 0.03915 0.07747 0.0388 0.07469 0.03984 0.08009 C 0.04019 0.08225 0.0401 0.08271 0.04132 0.0841 C 0.04166 0.08457 0.0421 0.08457 0.04245 0.08487 C 0.04418 0.08457 0.04592 0.08457 0.04774 0.0841 C 0.04809 0.0841 0.04844 0.08364 0.04887 0.08349 C 0.04982 0.08302 0.05087 0.08256 0.05182 0.0821 C 0.05234 0.08194 0.05286 0.08179 0.05338 0.08148 L 0.05451 0.08086 C 0.05495 0.08009 0.05555 0.07963 0.05599 0.07886 C 0.05633 0.07824 0.05642 0.07747 0.05668 0.07685 C 0.05694 0.07639 0.0572 0.07592 0.05746 0.07546 C 0.05833 0.07577 0.0592 0.07577 0.06007 0.07608 C 0.0605 0.07623 0.06085 0.07654 0.0612 0.07685 C 0.06302 0.07778 0.06258 0.07731 0.06458 0.07808 C 0.06562 0.07855 0.06762 0.07947 0.06762 0.07947 L 0.071 0.08349 C 0.07135 0.08395 0.07179 0.08426 0.07213 0.08487 C 0.07283 0.08611 0.07309 0.08673 0.07404 0.0875 C 0.07439 0.08781 0.07474 0.08796 0.07517 0.08811 C 0.07578 0.08935 0.0763 0.09058 0.07699 0.09151 C 0.07743 0.09197 0.07778 0.09228 0.07812 0.0929 C 0.08003 0.09568 0.07847 0.09429 0.08038 0.09552 C 0.08003 0.09737 0.08003 0.09799 0.07925 0.09953 C 0.07873 0.10077 0.07804 0.10169 0.07743 0.10293 C 0.07717 0.10324 0.07682 0.1037 0.07665 0.10416 C 0.0743 0.11034 0.07725 0.10278 0.07517 0.10756 C 0.07465 0.10864 0.0743 0.11018 0.07361 0.11095 C 0.07326 0.11126 0.07291 0.11126 0.07248 0.11157 C 0.06996 0.11466 0.07109 0.11373 0.0691 0.11497 C 0.0684 0.1162 0.06727 0.11867 0.06614 0.1196 C 0.06536 0.12021 0.06389 0.12099 0.06389 0.12099 C 0.06345 0.12068 0.06311 0.12052 0.06276 0.12021 C 0.06232 0.1199 0.06206 0.11898 0.06163 0.11898 C 0.06033 0.11852 0.0605 0.11929 0.0605 0.12021 " pathEditMode="relative" ptsTypes="AAAAAAAAAAAAAAAAAAAAAAAAAAAAAAAAAAAAAAAAAAAAAAAAAAAAAAAAAAAAAAAAAAAAAAAAAAAAAAAAAAAAAAAAAAAAAAAAAAAAAAAAAAAAAAA">
                                      <p:cBhvr>
                                        <p:cTn id="16" dur="3600" fill="hold"/>
                                        <p:tgtEl>
                                          <p:spTgt spid="25"/>
                                        </p:tgtEl>
                                        <p:attrNameLst>
                                          <p:attrName>ppt_x</p:attrName>
                                          <p:attrName>ppt_y</p:attrName>
                                        </p:attrNameLst>
                                      </p:cBhvr>
                                    </p:animMotion>
                                  </p:childTnLst>
                                </p:cTn>
                              </p:par>
                              <p:par>
                                <p:cTn id="17" presetID="0" presetClass="path" presetSubtype="0" repeatCount="0" accel="50000" decel="50000" fill="hold" grpId="0" nodeType="withEffect">
                                  <p:stCondLst>
                                    <p:cond delay="100"/>
                                  </p:stCondLst>
                                  <p:childTnLst>
                                    <p:animMotion origin="layout" path="M -0.00121 -0.00216 L -0.00121 -0.002 L 0.00226 -0.01095 C 0.00261 -0.01188 0.0027 -0.01327 0.00322 -0.01373 L 0.00478 -0.0145 C 0.00521 -0.01543 0.00565 -0.01651 0.00625 -0.01728 C 0.00721 -0.01852 0.00825 -0.0196 0.00921 -0.02083 C 0.00973 -0.02129 0.01033 -0.02176 0.01077 -0.02253 C 0.01259 -0.02592 0.01155 -0.02484 0.01372 -0.02608 C 0.01407 -0.027 0.01433 -0.02793 0.01476 -0.0287 C 0.01572 -0.03071 0.01693 -0.03194 0.01771 -0.0341 C 0.0191 -0.03765 0.01823 -0.03626 0.02023 -0.03858 C 0.02058 -0.0395 0.02084 -0.04043 0.02127 -0.0412 C 0.02223 -0.0429 0.02301 -0.04321 0.02422 -0.04382 C 0.02561 -0.04367 0.02709 -0.04413 0.02822 -0.04305 C 0.03264 -0.03842 0.02891 -0.03904 0.03073 -0.03503 C 0.03143 -0.03349 0.03273 -0.03287 0.03377 -0.0324 C 0.03525 -0.03287 0.03664 -0.03271 0.03777 -0.03503 C 0.03855 -0.03657 0.03872 -0.03919 0.03976 -0.04028 C 0.04028 -0.04089 0.0408 -0.04136 0.04124 -0.04213 C 0.04289 -0.0446 0.04237 -0.0449 0.04428 -0.0466 C 0.04471 -0.04691 0.04523 -0.04722 0.04575 -0.04737 C 0.04705 -0.04722 0.04853 -0.04737 0.04974 -0.0466 C 0.05148 -0.04537 0.05113 -0.04352 0.05174 -0.0412 C 0.052 -0.04028 0.05252 -0.0395 0.05278 -0.03858 C 0.05322 -0.03688 0.05313 -0.03472 0.05374 -0.03318 C 0.05504 -0.02978 0.05461 -0.03163 0.0553 -0.02793 C 0.05469 -0.01173 0.05556 -0.01821 0.05374 -0.00833 L 0.05322 -0.00571 C 0.05313 -0.00478 0.05304 -0.0037 0.05278 -0.00293 C 0.04836 0.0088 0.05469 -0.00864 0.05122 0.00232 C 0.0507 0.00417 0.04966 0.00571 0.04922 0.00772 C 0.04905 0.00864 0.04905 0.00957 0.04879 0.01034 C 0.04818 0.01219 0.04714 0.01374 0.04679 0.01574 C 0.04662 0.01651 0.04653 0.0176 0.04627 0.01837 C 0.04566 0.02022 0.04462 0.02161 0.04428 0.02377 C 0.04297 0.0304 0.04471 0.02207 0.04271 0.02901 C 0.04254 0.02994 0.04245 0.03087 0.04228 0.03164 C 0.04202 0.03272 0.0415 0.03334 0.04124 0.03442 C 0.04098 0.03519 0.04098 0.03627 0.04072 0.03704 C 0.03933 0.04213 0.04011 0.03704 0.03872 0.04321 C 0.03846 0.0446 0.0382 0.048 0.03777 0.04954 C 0.03629 0.05401 0.03577 0.0534 0.03525 0.05741 C 0.03507 0.05926 0.03499 0.06111 0.03473 0.06281 C 0.03464 0.06374 0.03438 0.06451 0.03429 0.06543 C 0.03386 0.0679 0.03369 0.07022 0.03325 0.07253 L 0.03221 0.07793 C 0.03212 0.07886 0.03186 0.07963 0.03178 0.08056 C 0.03021 0.09167 0.03221 0.07793 0.03073 0.08689 C 0.03056 0.08797 0.03047 0.0892 0.03021 0.09043 C 0.02995 0.09167 0.02952 0.09275 0.02926 0.09398 C 0.02882 0.0963 0.02856 0.09861 0.02822 0.10108 C 0.02804 0.10232 0.02796 0.1034 0.02778 0.10463 L 0.02674 0.10988 C 0.02709 0.11435 0.02709 0.1159 0.02778 0.11976 C 0.02804 0.12161 0.02813 0.12346 0.02874 0.125 C 0.02908 0.12593 0.02926 0.12701 0.02978 0.12778 C 0.03013 0.1284 0.03073 0.1284 0.03125 0.12871 C 0.03178 0.1284 0.03238 0.1284 0.03273 0.12778 C 0.03325 0.12701 0.03377 0.125 0.03377 0.12516 L 0.04176 0.11976 L 0.04176 0.11991 " pathEditMode="relative" rAng="0" ptsTypes="AAAAAAAAAAAAAAAAAAAAAAAAAAAAAAAAAAAAAAAAAAAAAAAAAAAAAAAAAAAAAA">
                                      <p:cBhvr>
                                        <p:cTn id="18" dur="3300" fill="hold"/>
                                        <p:tgtEl>
                                          <p:spTgt spid="26"/>
                                        </p:tgtEl>
                                        <p:attrNameLst>
                                          <p:attrName>ppt_x</p:attrName>
                                          <p:attrName>ppt_y</p:attrName>
                                        </p:attrNameLst>
                                      </p:cBhvr>
                                      <p:rCtr x="2821" y="4275"/>
                                    </p:animMotion>
                                  </p:childTnLst>
                                </p:cTn>
                              </p:par>
                              <p:par>
                                <p:cTn id="19" presetID="0" presetClass="path" presetSubtype="0" accel="50000" decel="50000" fill="hold" grpId="0" nodeType="withEffect">
                                  <p:stCondLst>
                                    <p:cond delay="300"/>
                                  </p:stCondLst>
                                  <p:childTnLst>
                                    <p:animMotion origin="layout" path="M 4.72222E-6 -2.46914E-7 L 4.72222E-6 0.00015 C 0.00017 -0.00093 0.00034 -0.00185 0.00069 -0.00262 C 0.00086 -0.00309 0.00112 -0.00309 0.0013 -0.00339 C 0.00164 -0.00401 0.00208 -0.00463 0.00243 -0.0054 C 0.00269 -0.00602 0.00286 -0.00679 0.00312 -0.00741 L 0.00425 -0.00941 C 0.00451 -0.00972 0.00468 -0.01003 0.00486 -0.01034 C 0.00512 -0.01111 0.0052 -0.01188 0.00564 -0.01235 C 0.00651 -0.01343 0.00598 -0.01281 0.00711 -0.01466 L 0.00824 -0.01667 C 0.00842 -0.01698 0.00859 -0.01713 0.00876 -0.01744 C 0.0092 -0.01806 0.00946 -0.01883 0.00989 -0.01944 C 0.01006 -0.0196 0.01033 -0.01975 0.0105 -0.02006 C 0.01067 -0.02037 0.01085 -0.02083 0.01102 -0.02114 C 0.01119 -0.0213 0.01145 -0.02145 0.01163 -0.02176 C 0.01171 -0.02191 0.01189 -0.02222 0.01197 -0.02238 C 0.01215 -0.02268 0.01241 -0.02284 0.01258 -0.02315 C 0.01276 -0.02346 0.01293 -0.02377 0.0131 -0.02407 C 0.01362 -0.02485 0.01371 -0.02469 0.01423 -0.02515 C 0.01493 -0.02639 0.01449 -0.02562 0.01579 -0.02716 C 0.01597 -0.02731 0.01614 -0.02747 0.01631 -0.02778 C 0.01718 -0.02932 0.01666 -0.02855 0.01805 -0.03009 C 0.01875 -0.03102 0.0184 -0.03071 0.01918 -0.03117 C 0.01961 -0.03102 0.02005 -0.03102 0.02048 -0.03071 C 0.02074 -0.03056 0.02109 -0.02932 0.02118 -0.02917 C 0.02135 -0.02886 0.02161 -0.0287 0.02178 -0.02839 C 0.02196 -0.02809 0.02213 -0.02762 0.0223 -0.02747 C 0.02265 -0.02701 0.02309 -0.02701 0.02343 -0.0267 L 0.02404 -0.02639 C 0.02465 -0.02654 0.02526 -0.02654 0.02595 -0.0267 C 0.02612 -0.02685 0.0263 -0.02685 0.02647 -0.02716 C 0.02682 -0.02762 0.02691 -0.02855 0.02725 -0.02917 L 0.02821 -0.03071 C 0.02838 -0.03117 0.02847 -0.03148 0.02873 -0.03179 C 0.02908 -0.03225 0.02951 -0.03256 0.02986 -0.03318 C 0.02994 -0.03333 0.03012 -0.03364 0.0302 -0.0338 C 0.03142 -0.03518 0.03055 -0.03395 0.03159 -0.03472 C 0.03177 -0.03503 0.03194 -0.03534 0.03211 -0.03549 C 0.03255 -0.0358 0.03437 -0.03673 0.03472 -0.03673 L 0.0368 -0.03704 C 0.03897 -0.03688 0.03914 -0.03719 0.04053 -0.03642 C 0.04079 -0.03642 0.04097 -0.03627 0.04114 -0.03611 C 0.0421 -0.03518 0.0421 -0.03503 0.04262 -0.0341 C 0.04296 -0.03241 0.04262 -0.0338 0.04322 -0.03241 C 0.04348 -0.03179 0.04375 -0.03071 0.04418 -0.03009 C 0.04453 -0.02948 0.04548 -0.02855 0.046 -0.02809 C 0.04652 -0.02778 0.04687 -0.02762 0.04739 -0.02747 C 0.04756 -0.02731 0.04774 -0.02716 0.04791 -0.02716 C 0.04817 -0.02716 0.04973 -0.02716 0.05034 -0.02778 C 0.05078 -0.02809 0.05112 -0.0287 0.05147 -0.02917 C 0.05173 -0.02932 0.05199 -0.02948 0.05225 -0.02978 C 0.05243 -0.02994 0.0526 -0.03025 0.05277 -0.0304 C 0.05303 -0.03071 0.05329 -0.03117 0.05355 -0.03148 C 0.05381 -0.03164 0.05408 -0.03164 0.05434 -0.03179 C 0.05477 -0.03225 0.05529 -0.03287 0.05581 -0.03318 C 0.05633 -0.03333 0.05677 -0.03364 0.05729 -0.0338 C 0.0585 -0.03426 0.05798 -0.03395 0.05902 -0.03441 C 0.06033 -0.03426 0.06163 -0.03426 0.06293 -0.0341 C 0.06336 -0.0341 0.06423 -0.03302 0.06449 -0.03272 C 0.06484 -0.0321 0.06519 -0.03148 0.06562 -0.03071 C 0.06571 -0.03056 0.06588 -0.0304 0.06597 -0.03009 C 0.0664 -0.02839 0.06623 -0.02917 0.06658 -0.02778 C 0.06649 -0.0267 0.06658 -0.02562 0.06631 -0.02469 C 0.06623 -0.02438 0.06588 -0.02454 0.06562 -0.02438 C 0.06527 -0.02423 0.06493 -0.02423 0.06467 -0.02407 C 0.06441 -0.02392 0.06414 -0.02392 0.06388 -0.02377 C 0.06362 -0.02361 0.06328 -0.02361 0.06293 -0.02346 C 0.06276 -0.0233 0.06258 -0.02315 0.06241 -0.02315 C 0.06206 -0.02299 0.06163 -0.02284 0.06128 -0.02268 C 0.06006 -0.02238 0.06093 -0.02253 0.05998 -0.02207 C 0.0585 -0.0213 0.05868 -0.02145 0.05729 -0.02114 C 0.05538 -0.02114 0.05347 -0.0213 0.05147 -0.02145 C 0.05104 -0.02145 0.0506 -0.0216 0.05017 -0.02176 C 0.04678 -0.02268 0.05156 -0.02145 0.04774 -0.02238 C 0.04652 -0.02315 0.04774 -0.02253 0.04583 -0.02315 C 0.04375 -0.02377 0.04661 -0.02315 0.04418 -0.02377 C 0.04366 -0.02392 0.04314 -0.02392 0.04262 -0.02407 C 0.04227 -0.02423 0.04192 -0.02438 0.04149 -0.02438 C 0.04105 -0.02454 0.04053 -0.02454 0.04001 -0.02469 C 0.03949 -0.02485 0.03906 -0.02531 0.03854 -0.02546 L 0.03741 -0.02577 C 0.03559 -0.02562 0.03385 -0.02577 0.03211 -0.02546 C 0.03185 -0.02531 0.03177 -0.025 0.03159 -0.02469 C 0.03133 -0.02454 0.03107 -0.02438 0.03081 -0.02407 C 0.03038 -0.02361 0.02942 -0.02238 0.0289 -0.02145 C 0.02864 -0.02083 0.02847 -0.02022 0.02821 -0.01975 C 0.02734 -0.01806 0.02777 -0.01944 0.02699 -0.01744 C 0.02682 -0.01682 0.02664 -0.0162 0.02647 -0.01574 C 0.02638 -0.01543 0.02621 -0.01512 0.02612 -0.01466 C 0.0256 -0.01157 0.02621 -0.01543 0.02552 -0.01173 C 0.02543 -0.01127 0.02543 -0.0108 0.02534 -0.01034 C 0.02526 -0.00988 0.02526 -0.00926 0.02517 -0.00864 C 0.02508 -0.00818 0.02491 -0.00787 0.02473 -0.00741 C 0.02473 -0.00633 0.02439 -0.00216 0.02439 -0.00139 C 0.02439 0.00509 0.02447 0.01157 0.02456 0.01806 C 0.02456 0.01867 0.02482 0.02114 0.025 0.02207 C 0.025 0.02238 0.02508 0.02269 0.02517 0.02299 C 0.02526 0.02361 0.02526 0.02423 0.02534 0.02469 C 0.02543 0.02531 0.0256 0.02577 0.02569 0.02639 C 0.02586 0.02716 0.02595 0.02793 0.0263 0.0287 C 0.02647 0.02917 0.02682 0.02963 0.02699 0.03009 C 0.02786 0.03164 0.02873 0.03457 0.03003 0.03534 C 0.03151 0.03627 0.02968 0.03503 0.03116 0.03642 C 0.03133 0.03657 0.03159 0.03657 0.03177 0.03673 C 0.03203 0.03688 0.03237 0.03719 0.03263 0.03735 C 0.03289 0.03765 0.03316 0.03796 0.03342 0.03812 C 0.03385 0.03827 0.03533 0.03858 0.03567 0.03873 C 0.03602 0.03889 0.03628 0.03904 0.03663 0.03904 C 0.04097 0.03935 0.04531 0.03935 0.04965 0.03935 L 0.05112 0.03982 C 0.05182 0.03982 0.05251 0.03997 0.05321 0.04012 C 0.05347 0.04012 0.05381 0.04028 0.05416 0.04043 C 0.0546 0.04059 0.05503 0.04059 0.05546 0.04074 C 0.05677 0.04151 0.05616 0.0412 0.05729 0.04167 C 0.05833 0.04352 0.05685 0.04105 0.05842 0.04306 C 0.05868 0.04336 0.05885 0.04367 0.05902 0.04414 C 0.0592 0.04444 0.05928 0.04475 0.05937 0.04506 C 0.05946 0.04537 0.05963 0.04552 0.0598 0.04568 C 0.06006 0.04645 0.06024 0.04738 0.0605 0.04815 C 0.06171 0.05154 0.06085 0.04877 0.06163 0.05139 C 0.06171 0.05216 0.06171 0.05278 0.0618 0.0534 C 0.06197 0.05448 0.06206 0.05478 0.06223 0.05571 C 0.06215 0.05833 0.06215 0.06096 0.06206 0.06343 C 0.06197 0.06389 0.0618 0.0642 0.06163 0.06451 C 0.06128 0.06543 0.06085 0.0662 0.0605 0.06713 C 0.06033 0.06759 0.06024 0.06821 0.05998 0.06852 L 0.05937 0.06914 C 0.05868 0.07099 0.05937 0.06944 0.05842 0.07083 C 0.05824 0.07114 0.05807 0.07161 0.05789 0.07176 C 0.05737 0.07238 0.05685 0.07253 0.05642 0.07315 C 0.05616 0.0733 0.05598 0.07361 0.05581 0.07377 C 0.05555 0.07407 0.0552 0.07407 0.05486 0.07423 C 0.05468 0.07423 0.05451 0.07438 0.05434 0.07454 C 0.05381 0.07469 0.05329 0.07485 0.05277 0.07515 C 0.0526 0.07531 0.05243 0.07546 0.05225 0.07546 C 0.05199 0.07562 0.05173 0.07562 0.05147 0.07577 C 0.04852 0.07747 0.05182 0.07562 0.04965 0.07716 C 0.04904 0.07747 0.04791 0.07824 0.04791 0.0784 C 0.04652 0.07978 0.04817 0.07793 0.04661 0.07917 C 0.04609 0.07948 0.04557 0.08009 0.04513 0.08056 C 0.04487 0.08071 0.04461 0.08102 0.04435 0.08117 L 0.0434 0.08148 C 0.04314 0.08179 0.04288 0.08194 0.04262 0.0821 C 0.04244 0.08241 0.04227 0.08272 0.0421 0.08287 C 0.04192 0.08302 0.04166 0.08302 0.04149 0.08318 C 0.04123 0.08333 0.04105 0.08364 0.04079 0.0838 C 0.04053 0.08395 0.04027 0.08395 0.04001 0.08411 C 0.03975 0.08441 0.03949 0.08472 0.03923 0.08488 C 0.03906 0.08503 0.03888 0.08503 0.03871 0.08519 L 0.03697 0.08812 L 0.03645 0.0892 C 0.03628 0.08951 0.03602 0.08982 0.03585 0.09012 L 0.0355 0.0912 C 0.03541 0.09259 0.0355 0.09398 0.03533 0.09522 C 0.03515 0.09599 0.03454 0.09722 0.03454 0.09738 C 0.03446 0.09753 0.03446 0.09784 0.03437 0.09815 C 0.03428 0.09846 0.03402 0.09861 0.03402 0.09892 C 0.03376 0.09969 0.03376 0.10062 0.03359 0.10154 C 0.03298 0.10617 0.03394 0.09907 0.03324 0.10463 C 0.03316 0.1054 0.03298 0.10633 0.03289 0.10725 C 0.03281 0.10772 0.03272 0.10818 0.03263 0.10864 C 0.03237 0.11157 0.03194 0.11512 0.03177 0.1179 C 0.03168 0.11883 0.03159 0.11975 0.03159 0.12052 C 0.03151 0.12145 0.03142 0.12222 0.03133 0.12299 C 0.03133 0.12392 0.03125 0.125 0.03116 0.12593 C 0.03098 0.1287 0.03064 0.13133 0.03038 0.13395 C 0.03046 0.13982 0.03046 0.14552 0.03064 0.15139 C 0.03064 0.15201 0.03064 0.15293 0.03098 0.1534 L 0.03177 0.15432 C 0.03203 0.15417 0.03229 0.15417 0.03246 0.15401 C 0.03316 0.15355 0.03316 0.15309 0.03359 0.15201 C 0.03385 0.15154 0.03411 0.15108 0.03437 0.15062 C 0.03498 0.14938 0.0355 0.14769 0.03628 0.14661 C 0.03888 0.1429 0.0348 0.14892 0.03888 0.14167 C 0.03949 0.14059 0.0401 0.13982 0.04053 0.13858 C 0.04088 0.13796 0.04097 0.1375 0.04131 0.13704 C 0.04149 0.13673 0.04175 0.13657 0.04192 0.13627 C 0.04244 0.13549 0.04253 0.13457 0.0434 0.13426 L 0.04435 0.13395 C 0.04461 0.13411 0.04505 0.13395 0.04531 0.13426 C 0.04548 0.13457 0.04566 0.13519 0.04566 0.13565 C 0.04574 0.13765 0.04566 0.13966 0.04548 0.14167 C 0.04539 0.14228 0.04522 0.14275 0.04513 0.14336 C 0.04496 0.14398 0.04479 0.1446 0.0447 0.14537 C 0.04461 0.14583 0.04461 0.14645 0.04453 0.14707 C 0.04427 0.14846 0.04418 0.1483 0.04401 0.14969 C 0.04392 0.15015 0.04383 0.15077 0.04375 0.15139 C 0.04331 0.15463 0.04392 0.14877 0.0434 0.15432 C 0.04348 0.15648 0.04305 0.15802 0.04418 0.15864 C 0.04444 0.15895 0.04479 0.15895 0.04513 0.15911 C 0.04592 0.15895 0.0467 0.15895 0.04756 0.15864 C 0.04774 0.15864 0.04791 0.15818 0.04809 0.15802 C 0.04835 0.15772 0.04921 0.15741 0.04939 0.15741 C 0.04965 0.1571 0.04991 0.15694 0.05017 0.15664 C 0.05034 0.15648 0.05052 0.15617 0.05069 0.15602 C 0.05095 0.15586 0.05112 0.15586 0.0513 0.15571 C 0.05156 0.15556 0.05182 0.15525 0.05208 0.15509 C 0.05234 0.15478 0.05269 0.15478 0.05295 0.15463 C 0.05312 0.15448 0.05321 0.15417 0.05338 0.15401 C 0.05416 0.15309 0.05408 0.15463 0.05503 0.15232 C 0.05625 0.14938 0.05503 0.15216 0.05616 0.15031 C 0.05824 0.14722 0.05616 0.14969 0.05789 0.14799 C 0.05807 0.14784 0.05842 0.14738 0.05842 0.14753 " pathEditMode="relative" rAng="0" ptsTypes="AAAAAAAAAAAAAAAAAAAAAAAAAAAAAAAAAAAAAAAAAAAAAAAAAAAAAAAAAAAAAAAAAAAAAAAAAAAAAAAAAAAAAAAAAAAAAAAAAAAAAAAAAAAAAAAAAAAAAAAAAAAAAAAAAAAAAAAAAAAAAAAAAAAAAAAAAAAAAAAAAAAAAAAAAAAAAAAAAAAAAAAAAAAAAAAAAAAAAAAAAAAA">
                                      <p:cBhvr>
                                        <p:cTn id="20" dur="3800" fill="hold"/>
                                        <p:tgtEl>
                                          <p:spTgt spid="27"/>
                                        </p:tgtEl>
                                        <p:attrNameLst>
                                          <p:attrName>ppt_x</p:attrName>
                                          <p:attrName>ppt_y</p:attrName>
                                        </p:attrNameLst>
                                      </p:cBhvr>
                                      <p:rCtr x="3325" y="6096"/>
                                    </p:animMotion>
                                  </p:childTnLst>
                                </p:cTn>
                              </p:par>
                              <p:par>
                                <p:cTn id="21" presetID="10" presetClass="entr" presetSubtype="0" fill="hold" nodeType="withEffect">
                                  <p:stCondLst>
                                    <p:cond delay="150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1000"/>
                                        <p:tgtEl>
                                          <p:spTgt spid="58"/>
                                        </p:tgtEl>
                                      </p:cBhvr>
                                    </p:animEffect>
                                  </p:childTnLst>
                                </p:cTn>
                              </p:par>
                              <p:par>
                                <p:cTn id="24" presetID="42" presetClass="path" presetSubtype="0" repeatCount="indefinite" accel="50000" decel="50000" autoRev="1" fill="hold" nodeType="withEffect">
                                  <p:stCondLst>
                                    <p:cond delay="0"/>
                                  </p:stCondLst>
                                  <p:childTnLst>
                                    <p:animMotion origin="layout" path="M -0.00139 0.00108 L -0.00139 0.19367 " pathEditMode="relative" rAng="0" ptsTypes="AA">
                                      <p:cBhvr>
                                        <p:cTn id="25" dur="2000" fill="hold"/>
                                        <p:tgtEl>
                                          <p:spTgt spid="38"/>
                                        </p:tgtEl>
                                        <p:attrNameLst>
                                          <p:attrName>ppt_x</p:attrName>
                                          <p:attrName>ppt_y</p:attrName>
                                        </p:attrNameLst>
                                      </p:cBhvr>
                                      <p:rCtr x="0" y="9630"/>
                                    </p:animMotion>
                                  </p:childTnLst>
                                </p:cTn>
                              </p:par>
                              <p:par>
                                <p:cTn id="26" presetID="0" presetClass="path" presetSubtype="0" repeatCount="indefinite" accel="50000" decel="50000" autoRev="1" fill="hold" nodeType="withEffect">
                                  <p:stCondLst>
                                    <p:cond delay="0"/>
                                  </p:stCondLst>
                                  <p:childTnLst>
                                    <p:animMotion origin="layout" path="M -3.88889E-6 1.85185E-6 L 0.00044 -0.0855 " pathEditMode="relative" rAng="0" ptsTypes="AA">
                                      <p:cBhvr>
                                        <p:cTn id="27" dur="2000" fill="hold"/>
                                        <p:tgtEl>
                                          <p:spTgt spid="34"/>
                                        </p:tgtEl>
                                        <p:attrNameLst>
                                          <p:attrName>ppt_x</p:attrName>
                                          <p:attrName>ppt_y</p:attrName>
                                        </p:attrNameLst>
                                      </p:cBhvr>
                                      <p:rCtr x="17" y="-4275"/>
                                    </p:animMotion>
                                  </p:childTnLst>
                                </p:cTn>
                              </p:par>
                              <p:par>
                                <p:cTn id="28" presetID="42" presetClass="path" presetSubtype="0" repeatCount="indefinite" accel="50000" decel="50000" autoRev="1" fill="hold" nodeType="withEffect">
                                  <p:stCondLst>
                                    <p:cond delay="0"/>
                                  </p:stCondLst>
                                  <p:childTnLst>
                                    <p:animMotion origin="layout" path="M -0.00017 -0.02824 L -0.00017 0.05324 " pathEditMode="relative" rAng="0" ptsTypes="AA">
                                      <p:cBhvr>
                                        <p:cTn id="29" dur="2000" fill="hold"/>
                                        <p:tgtEl>
                                          <p:spTgt spid="46"/>
                                        </p:tgtEl>
                                        <p:attrNameLst>
                                          <p:attrName>ppt_x</p:attrName>
                                          <p:attrName>ppt_y</p:attrName>
                                        </p:attrNameLst>
                                      </p:cBhvr>
                                      <p:rCtr x="0" y="4074"/>
                                    </p:animMotion>
                                  </p:childTnLst>
                                  <p:subTnLst>
                                    <p:set>
                                      <p:cBhvr override="childStyle">
                                        <p:cTn dur="1" fill="hold" display="0" masterRel="sameClick" afterEffect="1">
                                          <p:stCondLst>
                                            <p:cond evt="end" delay="0">
                                              <p:tn val="28"/>
                                            </p:cond>
                                          </p:stCondLst>
                                        </p:cTn>
                                        <p:tgtEl>
                                          <p:spTgt spid="46"/>
                                        </p:tgtEl>
                                        <p:attrNameLst>
                                          <p:attrName>style.visibility</p:attrName>
                                        </p:attrNameLst>
                                      </p:cBhvr>
                                      <p:to>
                                        <p:strVal val="hidden"/>
                                      </p:to>
                                    </p:set>
                                  </p:subTnLst>
                                </p:cTn>
                              </p:par>
                              <p:par>
                                <p:cTn id="30" presetID="42" presetClass="path" presetSubtype="0" repeatCount="indefinite" accel="50000" decel="50000" autoRev="1" fill="hold" nodeType="withEffect">
                                  <p:stCondLst>
                                    <p:cond delay="0"/>
                                  </p:stCondLst>
                                  <p:childTnLst>
                                    <p:animMotion origin="layout" path="M -0.00017 -0.02824 L -0.00017 0.05324 " pathEditMode="relative" rAng="0" ptsTypes="AA">
                                      <p:cBhvr>
                                        <p:cTn id="31" dur="2000" fill="hold"/>
                                        <p:tgtEl>
                                          <p:spTgt spid="50"/>
                                        </p:tgtEl>
                                        <p:attrNameLst>
                                          <p:attrName>ppt_x</p:attrName>
                                          <p:attrName>ppt_y</p:attrName>
                                        </p:attrNameLst>
                                      </p:cBhvr>
                                      <p:rCtr x="0" y="4074"/>
                                    </p:animMotion>
                                  </p:childTnLst>
                                  <p:subTnLst>
                                    <p:set>
                                      <p:cBhvr override="childStyle">
                                        <p:cTn dur="1" fill="hold" display="0" masterRel="sameClick" afterEffect="1">
                                          <p:stCondLst>
                                            <p:cond evt="end" delay="0">
                                              <p:tn val="30"/>
                                            </p:cond>
                                          </p:stCondLst>
                                        </p:cTn>
                                        <p:tgtEl>
                                          <p:spTgt spid="50"/>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74"/>
                                        </p:tgtEl>
                                      </p:cBhvr>
                                    </p:animEffect>
                                    <p:set>
                                      <p:cBhvr>
                                        <p:cTn id="36" dur="1" fill="hold">
                                          <p:stCondLst>
                                            <p:cond delay="4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1" grpId="0" animBg="1"/>
      <p:bldP spid="22"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D257C-44B6-7302-F8BF-A1D0DE0FEB31}"/>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8D6A0749-0BA7-10D2-DFE9-9915D00F4717}"/>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rcRect/>
          <a:stretch>
            <a:fillRect/>
          </a:stretch>
        </p:blipFill>
        <p:spPr>
          <a:xfrm>
            <a:off x="-29228" y="-32084"/>
            <a:ext cx="9097032" cy="10319084"/>
          </a:xfrm>
          <a:prstGeom prst="rect">
            <a:avLst/>
          </a:prstGeom>
        </p:spPr>
      </p:pic>
      <p:pic>
        <p:nvPicPr>
          <p:cNvPr id="4" name="Picture 3">
            <a:extLst>
              <a:ext uri="{FF2B5EF4-FFF2-40B4-BE49-F238E27FC236}">
                <a16:creationId xmlns:a16="http://schemas.microsoft.com/office/drawing/2014/main" id="{8C0D3974-1D5E-1DDA-9451-1EB40CB3A2C2}"/>
              </a:ext>
              <a:ext uri="{C183D7F6-B498-43B3-948B-1728B52AA6E4}">
                <adec:decorative xmlns:adec="http://schemas.microsoft.com/office/drawing/2017/decorative" val="1"/>
              </a:ext>
            </a:extLst>
          </p:cNvPr>
          <p:cNvPicPr>
            <a:picLocks noChangeAspect="1"/>
          </p:cNvPicPr>
          <p:nvPr/>
        </p:nvPicPr>
        <p:blipFill>
          <a:blip r:embed="rId4" cstate="print">
            <a:alphaModFix amt="90000"/>
            <a:extLst>
              <a:ext uri="{28A0092B-C50C-407E-A947-70E740481C1C}">
                <a14:useLocalDpi xmlns:a14="http://schemas.microsoft.com/office/drawing/2010/main"/>
              </a:ext>
            </a:extLst>
          </a:blip>
          <a:srcRect/>
          <a:stretch>
            <a:fillRect/>
          </a:stretch>
        </p:blipFill>
        <p:spPr>
          <a:xfrm>
            <a:off x="9067804" y="-32084"/>
            <a:ext cx="9220196" cy="10338134"/>
          </a:xfrm>
          <a:prstGeom prst="rect">
            <a:avLst/>
          </a:prstGeom>
        </p:spPr>
      </p:pic>
      <p:sp>
        <p:nvSpPr>
          <p:cNvPr id="2" name="Round Diagonal Corner of Rectangle 1">
            <a:extLst>
              <a:ext uri="{FF2B5EF4-FFF2-40B4-BE49-F238E27FC236}">
                <a16:creationId xmlns:a16="http://schemas.microsoft.com/office/drawing/2014/main" id="{7E51A3AC-E542-4812-ABB6-A64AC35329EB}"/>
              </a:ext>
            </a:extLst>
          </p:cNvPr>
          <p:cNvSpPr/>
          <p:nvPr/>
        </p:nvSpPr>
        <p:spPr>
          <a:xfrm>
            <a:off x="685800" y="7962899"/>
            <a:ext cx="7640054" cy="2027099"/>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Ins="324000" rtlCol="0" anchor="ctr"/>
          <a:lstStyle/>
          <a:p>
            <a:r>
              <a:rPr lang="en-GB" sz="3200" dirty="0">
                <a:solidFill>
                  <a:schemeClr val="lt1"/>
                </a:solidFill>
                <a:latin typeface="Lexend Medium" pitchFamily="2" charset="77"/>
              </a:rPr>
              <a:t>Action: </a:t>
            </a:r>
            <a:r>
              <a:rPr lang="en-GB" sz="3200" dirty="0">
                <a:latin typeface="Lexend Light" pitchFamily="2" charset="77"/>
              </a:rPr>
              <a:t>Use your lungs to suck in air and blow it out in a big breath.</a:t>
            </a:r>
            <a:br>
              <a:rPr lang="en-GB" sz="3200" dirty="0">
                <a:latin typeface="Lexend Light" pitchFamily="2" charset="77"/>
              </a:rPr>
            </a:br>
            <a:r>
              <a:rPr lang="en-GB" sz="2200" dirty="0">
                <a:solidFill>
                  <a:srgbClr val="8AFF6D"/>
                </a:solidFill>
                <a:latin typeface="Lexend Light" pitchFamily="2" charset="77"/>
              </a:rPr>
              <a:t>Make a sucking and whooshing noise if you like!</a:t>
            </a:r>
            <a:endParaRPr lang="en-US" sz="2200" dirty="0">
              <a:solidFill>
                <a:schemeClr val="bg1"/>
              </a:solidFill>
              <a:latin typeface="Lexend Light" pitchFamily="2" charset="77"/>
            </a:endParaRPr>
          </a:p>
        </p:txBody>
      </p:sp>
      <p:sp>
        <p:nvSpPr>
          <p:cNvPr id="8" name="TextBox 7">
            <a:extLst>
              <a:ext uri="{FF2B5EF4-FFF2-40B4-BE49-F238E27FC236}">
                <a16:creationId xmlns:a16="http://schemas.microsoft.com/office/drawing/2014/main" id="{039FBA1C-FB69-C167-4766-7DEF255831E7}"/>
              </a:ext>
            </a:extLst>
          </p:cNvPr>
          <p:cNvSpPr txBox="1"/>
          <p:nvPr/>
        </p:nvSpPr>
        <p:spPr>
          <a:xfrm>
            <a:off x="2057399" y="297001"/>
            <a:ext cx="6734841" cy="2308324"/>
          </a:xfrm>
          <a:prstGeom prst="rect">
            <a:avLst/>
          </a:prstGeom>
          <a:noFill/>
        </p:spPr>
        <p:txBody>
          <a:bodyPr wrap="square">
            <a:spAutoFit/>
          </a:bodyPr>
          <a:lstStyle/>
          <a:p>
            <a:r>
              <a:rPr lang="en-GB" sz="3600" dirty="0">
                <a:solidFill>
                  <a:schemeClr val="bg1"/>
                </a:solidFill>
                <a:latin typeface="Lexend Medium" pitchFamily="2" charset="77"/>
              </a:rPr>
              <a:t>The piston powers a plunger. This sucks up the clean drinking water, then pushes it out towards the reservoir.</a:t>
            </a:r>
          </a:p>
        </p:txBody>
      </p:sp>
      <p:sp>
        <p:nvSpPr>
          <p:cNvPr id="9" name="Oval 8">
            <a:extLst>
              <a:ext uri="{FF2B5EF4-FFF2-40B4-BE49-F238E27FC236}">
                <a16:creationId xmlns:a16="http://schemas.microsoft.com/office/drawing/2014/main" id="{00BAA3BB-4541-A78B-D716-AE2282EF448A}"/>
              </a:ext>
            </a:extLst>
          </p:cNvPr>
          <p:cNvSpPr/>
          <p:nvPr/>
        </p:nvSpPr>
        <p:spPr>
          <a:xfrm>
            <a:off x="685800" y="1029472"/>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7</a:t>
            </a:r>
          </a:p>
        </p:txBody>
      </p:sp>
      <p:sp>
        <p:nvSpPr>
          <p:cNvPr id="11" name="Oval 10">
            <a:extLst>
              <a:ext uri="{FF2B5EF4-FFF2-40B4-BE49-F238E27FC236}">
                <a16:creationId xmlns:a16="http://schemas.microsoft.com/office/drawing/2014/main" id="{B723CCCB-98A6-1AD0-A101-2BB0817A94AF}"/>
              </a:ext>
            </a:extLst>
          </p:cNvPr>
          <p:cNvSpPr/>
          <p:nvPr/>
        </p:nvSpPr>
        <p:spPr>
          <a:xfrm>
            <a:off x="9601200" y="1028700"/>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8</a:t>
            </a:r>
          </a:p>
        </p:txBody>
      </p:sp>
      <p:sp>
        <p:nvSpPr>
          <p:cNvPr id="12" name="TextBox 11">
            <a:extLst>
              <a:ext uri="{FF2B5EF4-FFF2-40B4-BE49-F238E27FC236}">
                <a16:creationId xmlns:a16="http://schemas.microsoft.com/office/drawing/2014/main" id="{D7BE758F-4E9A-B5E6-68AA-978D6F73FC69}"/>
              </a:ext>
            </a:extLst>
          </p:cNvPr>
          <p:cNvSpPr txBox="1"/>
          <p:nvPr/>
        </p:nvSpPr>
        <p:spPr>
          <a:xfrm>
            <a:off x="11125197" y="266700"/>
            <a:ext cx="6764075" cy="3416320"/>
          </a:xfrm>
          <a:prstGeom prst="rect">
            <a:avLst/>
          </a:prstGeom>
          <a:noFill/>
        </p:spPr>
        <p:txBody>
          <a:bodyPr wrap="square">
            <a:spAutoFit/>
          </a:bodyPr>
          <a:lstStyle/>
          <a:p>
            <a:r>
              <a:rPr lang="en-GB" sz="3600" dirty="0">
                <a:solidFill>
                  <a:schemeClr val="bg1"/>
                </a:solidFill>
                <a:latin typeface="Lexend Medium" pitchFamily="2" charset="77"/>
              </a:rPr>
              <a:t>The piston is attached to a crank and a flywheel. This turns straight motion into ‘round and round’ motion and makes the engine run smoothly. </a:t>
            </a:r>
          </a:p>
        </p:txBody>
      </p:sp>
      <p:sp>
        <p:nvSpPr>
          <p:cNvPr id="13" name="Round Diagonal Corner of Rectangle 12">
            <a:extLst>
              <a:ext uri="{FF2B5EF4-FFF2-40B4-BE49-F238E27FC236}">
                <a16:creationId xmlns:a16="http://schemas.microsoft.com/office/drawing/2014/main" id="{CA6A5A99-A876-DC4E-DA41-094D02D3006E}"/>
              </a:ext>
            </a:extLst>
          </p:cNvPr>
          <p:cNvSpPr/>
          <p:nvPr/>
        </p:nvSpPr>
        <p:spPr>
          <a:xfrm>
            <a:off x="9782832" y="7962900"/>
            <a:ext cx="7666968" cy="20574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r>
              <a:rPr lang="en-GB" sz="3200" dirty="0">
                <a:solidFill>
                  <a:schemeClr val="lt1"/>
                </a:solidFill>
                <a:latin typeface="Lexend Medium" pitchFamily="2" charset="77"/>
              </a:rPr>
              <a:t>Action: </a:t>
            </a:r>
            <a:r>
              <a:rPr lang="en-GB" sz="3200" dirty="0">
                <a:solidFill>
                  <a:schemeClr val="lt1"/>
                </a:solidFill>
                <a:latin typeface="Lexend Light" pitchFamily="2" charset="77"/>
              </a:rPr>
              <a:t>Stand on one leg. Pedal your other leg, like you’r</a:t>
            </a:r>
            <a:r>
              <a:rPr lang="en-GB" sz="3200" dirty="0">
                <a:latin typeface="Lexend Light" pitchFamily="2" charset="77"/>
              </a:rPr>
              <a:t>e riding a bike. </a:t>
            </a:r>
            <a:br>
              <a:rPr lang="en-GB" sz="3200" dirty="0">
                <a:latin typeface="Lexend Light" pitchFamily="2" charset="77"/>
              </a:rPr>
            </a:br>
            <a:r>
              <a:rPr lang="en-GB" sz="2200" dirty="0">
                <a:solidFill>
                  <a:srgbClr val="8AFF6D"/>
                </a:solidFill>
                <a:latin typeface="Lexend Light" pitchFamily="2" charset="77"/>
              </a:rPr>
              <a:t>See how your knee goes up and down, but your ankle goes round and round.</a:t>
            </a:r>
            <a:endParaRPr lang="en-US" sz="2200" dirty="0">
              <a:solidFill>
                <a:srgbClr val="8AFF6D"/>
              </a:solidFill>
              <a:latin typeface="Lexend Light" pitchFamily="2" charset="77"/>
            </a:endParaRPr>
          </a:p>
        </p:txBody>
      </p:sp>
      <p:pic>
        <p:nvPicPr>
          <p:cNvPr id="26" name="Picture 25" descr="As the pluger moves up and down the water is sucked up and forced out along the pipes and out to the reservoir.">
            <a:extLst>
              <a:ext uri="{FF2B5EF4-FFF2-40B4-BE49-F238E27FC236}">
                <a16:creationId xmlns:a16="http://schemas.microsoft.com/office/drawing/2014/main" id="{CDD6F739-A6A1-FE0A-72F0-A08A03C55C06}"/>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869580" y="3603604"/>
            <a:ext cx="7772400" cy="4371975"/>
          </a:xfrm>
          <a:prstGeom prst="rect">
            <a:avLst/>
          </a:prstGeom>
        </p:spPr>
      </p:pic>
      <p:pic>
        <p:nvPicPr>
          <p:cNvPr id="28" name="Picture 27" descr="The crank is attached to the flywheel making it turn round and round.">
            <a:extLst>
              <a:ext uri="{FF2B5EF4-FFF2-40B4-BE49-F238E27FC236}">
                <a16:creationId xmlns:a16="http://schemas.microsoft.com/office/drawing/2014/main" id="{4DA1BFAB-2DA9-63A9-3A89-BAC8034CD87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9581919" y="4095982"/>
            <a:ext cx="8801563" cy="4191000"/>
          </a:xfrm>
          <a:prstGeom prst="rect">
            <a:avLst/>
          </a:prstGeom>
        </p:spPr>
      </p:pic>
      <p:pic>
        <p:nvPicPr>
          <p:cNvPr id="31" name="Picture 30">
            <a:extLst>
              <a:ext uri="{FF2B5EF4-FFF2-40B4-BE49-F238E27FC236}">
                <a16:creationId xmlns:a16="http://schemas.microsoft.com/office/drawing/2014/main" id="{46371185-6960-61A4-7C92-392A7517B4A4}"/>
              </a:ext>
              <a:ext uri="{C183D7F6-B498-43B3-948B-1728B52AA6E4}">
                <adec:decorative xmlns:adec="http://schemas.microsoft.com/office/drawing/2017/decorative" val="1"/>
              </a:ext>
            </a:extLst>
          </p:cNvPr>
          <p:cNvPicPr>
            <a:picLocks noChangeAspect="1"/>
          </p:cNvPicPr>
          <p:nvPr/>
        </p:nvPicPr>
        <p:blipFill>
          <a:blip r:embed="rId7" cstate="print">
            <a:alphaModFix/>
            <a:extLst>
              <a:ext uri="{28A0092B-C50C-407E-A947-70E740481C1C}">
                <a14:useLocalDpi xmlns:a14="http://schemas.microsoft.com/office/drawing/2010/main"/>
              </a:ext>
            </a:extLst>
          </a:blip>
          <a:srcRect/>
          <a:stretch>
            <a:fillRect/>
          </a:stretch>
        </p:blipFill>
        <p:spPr>
          <a:xfrm>
            <a:off x="9079994" y="-19565"/>
            <a:ext cx="9960253" cy="10338134"/>
          </a:xfrm>
          <a:prstGeom prst="rect">
            <a:avLst/>
          </a:prstGeom>
        </p:spPr>
      </p:pic>
      <p:sp>
        <p:nvSpPr>
          <p:cNvPr id="3" name="Title 2">
            <a:extLst>
              <a:ext uri="{FF2B5EF4-FFF2-40B4-BE49-F238E27FC236}">
                <a16:creationId xmlns:a16="http://schemas.microsoft.com/office/drawing/2014/main" id="{A5B5187B-7145-2574-74DD-0BA7366BBA8C}"/>
              </a:ext>
            </a:extLst>
          </p:cNvPr>
          <p:cNvSpPr>
            <a:spLocks noGrp="1"/>
          </p:cNvSpPr>
          <p:nvPr>
            <p:ph type="title" idx="4294967295"/>
          </p:nvPr>
        </p:nvSpPr>
        <p:spPr>
          <a:xfrm>
            <a:off x="1295400" y="-701278"/>
            <a:ext cx="4999559" cy="407804"/>
          </a:xfrm>
        </p:spPr>
        <p:txBody>
          <a:bodyPr wrap="square" lIns="0" tIns="0" rIns="0" bIns="0" anchor="b">
            <a:spAutoFit/>
          </a:bodyPr>
          <a:lstStyle/>
          <a:p>
            <a:r>
              <a:rPr lang="en-US" u="none" dirty="0"/>
              <a:t>Step seven and eight</a:t>
            </a:r>
          </a:p>
        </p:txBody>
      </p:sp>
    </p:spTree>
    <p:extLst>
      <p:ext uri="{BB962C8B-B14F-4D97-AF65-F5344CB8AC3E}">
        <p14:creationId xmlns:p14="http://schemas.microsoft.com/office/powerpoint/2010/main" val="334798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B04A8-AE56-1BFE-3D03-5F46CB01BB9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85127E4-3AAF-4E7F-0948-0810C7CE28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3" name="Round Diagonal Corner of Rectangle 2">
            <a:extLst>
              <a:ext uri="{FF2B5EF4-FFF2-40B4-BE49-F238E27FC236}">
                <a16:creationId xmlns:a16="http://schemas.microsoft.com/office/drawing/2014/main" id="{B31E6D33-27E4-0665-EC69-60950208501A}"/>
              </a:ext>
              <a:ext uri="{C183D7F6-B498-43B3-948B-1728B52AA6E4}">
                <adec:decorative xmlns:adec="http://schemas.microsoft.com/office/drawing/2017/decorative" val="1"/>
              </a:ext>
            </a:extLst>
          </p:cNvPr>
          <p:cNvSpPr/>
          <p:nvPr/>
        </p:nvSpPr>
        <p:spPr>
          <a:xfrm>
            <a:off x="1333500" y="0"/>
            <a:ext cx="15621000" cy="95250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Callout 8">
            <a:extLst>
              <a:ext uri="{FF2B5EF4-FFF2-40B4-BE49-F238E27FC236}">
                <a16:creationId xmlns:a16="http://schemas.microsoft.com/office/drawing/2014/main" id="{05555E4E-8613-ED88-5E52-81972B025E09}"/>
              </a:ext>
            </a:extLst>
          </p:cNvPr>
          <p:cNvSpPr/>
          <p:nvPr/>
        </p:nvSpPr>
        <p:spPr>
          <a:xfrm rot="331860">
            <a:off x="6082977" y="688724"/>
            <a:ext cx="4377523" cy="3967912"/>
          </a:xfrm>
          <a:prstGeom prst="wedgeEllipseCallou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bg1"/>
                </a:solidFill>
                <a:latin typeface="Lexend Light" pitchFamily="2" charset="77"/>
              </a:rPr>
              <a:t>There are lots of </a:t>
            </a:r>
            <a:r>
              <a:rPr lang="en-GB" sz="3600" b="1" dirty="0">
                <a:solidFill>
                  <a:schemeClr val="bg1"/>
                </a:solidFill>
                <a:latin typeface="Lexend Black" pitchFamily="2" charset="77"/>
              </a:rPr>
              <a:t>cylinder</a:t>
            </a:r>
            <a:r>
              <a:rPr lang="en-GB" sz="3600" dirty="0">
                <a:solidFill>
                  <a:schemeClr val="bg1"/>
                </a:solidFill>
                <a:latin typeface="Lexend Light" pitchFamily="2" charset="77"/>
              </a:rPr>
              <a:t> shapes in a steam engine.</a:t>
            </a:r>
          </a:p>
        </p:txBody>
      </p:sp>
      <p:sp>
        <p:nvSpPr>
          <p:cNvPr id="12" name="TextBox 11">
            <a:extLst>
              <a:ext uri="{FF2B5EF4-FFF2-40B4-BE49-F238E27FC236}">
                <a16:creationId xmlns:a16="http://schemas.microsoft.com/office/drawing/2014/main" id="{F0663C04-F2BC-F49D-5ED2-76F621F19E05}"/>
              </a:ext>
            </a:extLst>
          </p:cNvPr>
          <p:cNvSpPr txBox="1"/>
          <p:nvPr/>
        </p:nvSpPr>
        <p:spPr>
          <a:xfrm>
            <a:off x="6400800" y="5284232"/>
            <a:ext cx="9350368" cy="2222147"/>
          </a:xfrm>
          <a:prstGeom prst="rect">
            <a:avLst/>
          </a:prstGeom>
          <a:noFill/>
        </p:spPr>
        <p:txBody>
          <a:bodyPr wrap="square" rtlCol="0" anchor="ctr">
            <a:spAutoFit/>
          </a:bodyPr>
          <a:lstStyle/>
          <a:p>
            <a:pPr marL="571500" indent="-571500">
              <a:lnSpc>
                <a:spcPct val="150000"/>
              </a:lnSpc>
              <a:buFont typeface="Arial" panose="020B0604020202020204" pitchFamily="34" charset="0"/>
              <a:buChar char="•"/>
            </a:pPr>
            <a:r>
              <a:rPr lang="en-US" sz="3200" dirty="0">
                <a:solidFill>
                  <a:srgbClr val="0B6486"/>
                </a:solidFill>
                <a:latin typeface="Lexend Light" pitchFamily="2" charset="77"/>
              </a:rPr>
              <a:t>The boiler is a </a:t>
            </a:r>
            <a:r>
              <a:rPr lang="en-US" sz="3200" b="1" dirty="0">
                <a:solidFill>
                  <a:srgbClr val="0B6486"/>
                </a:solidFill>
                <a:latin typeface="Lexend Light" pitchFamily="2" charset="77"/>
              </a:rPr>
              <a:t>cylinder</a:t>
            </a:r>
            <a:r>
              <a:rPr lang="en-US" sz="3200" dirty="0">
                <a:solidFill>
                  <a:srgbClr val="0B6486"/>
                </a:solidFill>
                <a:latin typeface="Lexend Light" pitchFamily="2" charset="77"/>
              </a:rPr>
              <a:t> shape.</a:t>
            </a:r>
          </a:p>
          <a:p>
            <a:pPr marL="571500" indent="-571500">
              <a:lnSpc>
                <a:spcPct val="150000"/>
              </a:lnSpc>
              <a:buFont typeface="Arial" panose="020B0604020202020204" pitchFamily="34" charset="0"/>
              <a:buChar char="•"/>
            </a:pPr>
            <a:r>
              <a:rPr lang="en-US" sz="3200" dirty="0">
                <a:solidFill>
                  <a:srgbClr val="0B6486"/>
                </a:solidFill>
                <a:latin typeface="Lexend Light" pitchFamily="2" charset="77"/>
              </a:rPr>
              <a:t>The pipes are long </a:t>
            </a:r>
            <a:r>
              <a:rPr lang="en-US" sz="3200" b="1" dirty="0">
                <a:solidFill>
                  <a:srgbClr val="0B6486"/>
                </a:solidFill>
                <a:latin typeface="Lexend Light" pitchFamily="2" charset="77"/>
              </a:rPr>
              <a:t>cylinders.</a:t>
            </a:r>
          </a:p>
          <a:p>
            <a:pPr marL="571500" indent="-571500">
              <a:lnSpc>
                <a:spcPct val="150000"/>
              </a:lnSpc>
              <a:buFont typeface="Arial" panose="020B0604020202020204" pitchFamily="34" charset="0"/>
              <a:buChar char="•"/>
            </a:pPr>
            <a:r>
              <a:rPr lang="en-US" sz="3200" dirty="0">
                <a:solidFill>
                  <a:srgbClr val="0B6486"/>
                </a:solidFill>
                <a:latin typeface="Lexend Light" pitchFamily="2" charset="77"/>
              </a:rPr>
              <a:t>The piston moves inside a </a:t>
            </a:r>
            <a:r>
              <a:rPr lang="en-US" sz="3200" b="1" dirty="0">
                <a:solidFill>
                  <a:srgbClr val="0B6486"/>
                </a:solidFill>
                <a:latin typeface="Lexend Light" pitchFamily="2" charset="77"/>
              </a:rPr>
              <a:t>cylinder.</a:t>
            </a:r>
          </a:p>
        </p:txBody>
      </p:sp>
      <p:pic>
        <p:nvPicPr>
          <p:cNvPr id="14" name="Picture 13">
            <a:extLst>
              <a:ext uri="{FF2B5EF4-FFF2-40B4-BE49-F238E27FC236}">
                <a16:creationId xmlns:a16="http://schemas.microsoft.com/office/drawing/2014/main" id="{519DB24C-E93C-80F2-45F1-A525E651992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725176" y="3938379"/>
            <a:ext cx="5590674" cy="8251620"/>
          </a:xfrm>
          <a:prstGeom prst="rect">
            <a:avLst/>
          </a:prstGeom>
        </p:spPr>
      </p:pic>
      <p:sp>
        <p:nvSpPr>
          <p:cNvPr id="15" name="Round Diagonal Corner of Rectangle 14">
            <a:extLst>
              <a:ext uri="{FF2B5EF4-FFF2-40B4-BE49-F238E27FC236}">
                <a16:creationId xmlns:a16="http://schemas.microsoft.com/office/drawing/2014/main" id="{7E4E2AE6-41B1-EFFC-6828-8010C60A7D42}"/>
              </a:ext>
            </a:extLst>
          </p:cNvPr>
          <p:cNvSpPr/>
          <p:nvPr/>
        </p:nvSpPr>
        <p:spPr>
          <a:xfrm>
            <a:off x="6248400" y="8358121"/>
            <a:ext cx="12039600" cy="1166879"/>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1692000" rtlCol="0" anchor="ctr"/>
          <a:lstStyle/>
          <a:p>
            <a:r>
              <a:rPr lang="en-GB" sz="3600" dirty="0">
                <a:solidFill>
                  <a:schemeClr val="bg1"/>
                </a:solidFill>
                <a:latin typeface="Lexend Light" pitchFamily="2" charset="77"/>
              </a:rPr>
              <a:t>What </a:t>
            </a:r>
            <a:r>
              <a:rPr lang="en-GB" sz="3600" b="1" dirty="0">
                <a:solidFill>
                  <a:schemeClr val="bg1"/>
                </a:solidFill>
                <a:latin typeface="Lexend Light" pitchFamily="2" charset="77"/>
              </a:rPr>
              <a:t>properties</a:t>
            </a:r>
            <a:r>
              <a:rPr lang="en-GB" sz="3600" dirty="0">
                <a:solidFill>
                  <a:schemeClr val="bg1"/>
                </a:solidFill>
                <a:latin typeface="Lexend Light" pitchFamily="2" charset="77"/>
              </a:rPr>
              <a:t> does a cylinder have?</a:t>
            </a:r>
            <a:endParaRPr lang="en-US" sz="3600" dirty="0">
              <a:solidFill>
                <a:schemeClr val="bg1"/>
              </a:solidFill>
              <a:latin typeface="Lexend Light" pitchFamily="2" charset="77"/>
            </a:endParaRPr>
          </a:p>
        </p:txBody>
      </p:sp>
      <mc:AlternateContent xmlns:mc="http://schemas.openxmlformats.org/markup-compatibility/2006">
        <mc:Choice xmlns:am3d="http://schemas.microsoft.com/office/drawing/2017/model3d" Requires="am3d">
          <p:graphicFrame>
            <p:nvGraphicFramePr>
              <p:cNvPr id="4" name="3D Model 3" descr="Dark Grey Cylinder">
                <a:extLst>
                  <a:ext uri="{FF2B5EF4-FFF2-40B4-BE49-F238E27FC236}">
                    <a16:creationId xmlns:a16="http://schemas.microsoft.com/office/drawing/2014/main" id="{CDAD28D6-1BDA-E149-DB71-6E009AF6713F}"/>
                  </a:ext>
                </a:extLst>
              </p:cNvPr>
              <p:cNvGraphicFramePr>
                <a:graphicFrameLocks noChangeAspect="1"/>
              </p:cNvGraphicFramePr>
              <p:nvPr>
                <p:extLst>
                  <p:ext uri="{D42A27DB-BD31-4B8C-83A1-F6EECF244321}">
                    <p14:modId xmlns:p14="http://schemas.microsoft.com/office/powerpoint/2010/main" val="918929240"/>
                  </p:ext>
                </p:extLst>
              </p:nvPr>
            </p:nvGraphicFramePr>
            <p:xfrm>
              <a:off x="13360093" y="1359421"/>
              <a:ext cx="2879026" cy="4705370"/>
            </p:xfrm>
            <a:graphic>
              <a:graphicData uri="http://schemas.microsoft.com/office/drawing/2017/model3d">
                <am3d:model3d r:embed="rId5">
                  <am3d:spPr>
                    <a:xfrm>
                      <a:off x="0" y="0"/>
                      <a:ext cx="2879026" cy="4705370"/>
                    </a:xfrm>
                    <a:prstGeom prst="rect">
                      <a:avLst/>
                    </a:prstGeom>
                  </am3d:spPr>
                  <am3d:camera>
                    <am3d:pos x="0" y="0" z="62782805"/>
                    <am3d:up dx="0" dy="36000000" dz="0"/>
                    <am3d:lookAt x="0" y="0" z="0"/>
                    <am3d:perspective fov="2700000"/>
                  </am3d:camera>
                  <am3d:trans>
                    <am3d:meterPerModelUnit n="7159681" d="1000000"/>
                    <am3d:preTrans dx="22" dy="-18000000" dz="6"/>
                    <am3d:scale>
                      <am3d:sx n="1000000" d="1000000"/>
                      <am3d:sy n="1000000" d="1000000"/>
                      <am3d:sz n="1000000" d="1000000"/>
                    </am3d:scale>
                    <am3d:rot ax="1596961" ay="840652" az="415044"/>
                    <am3d:postTrans dx="0" dy="0" dz="0"/>
                  </am3d:trans>
                  <am3d:raster rName="Office3DRenderer" rVer="16.0.8326">
                    <am3d:blip r:embed="rId6"/>
                  </am3d:raster>
                  <am3d:objViewport viewportSz="551707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Dark Grey Cylinder">
                <a:extLst>
                  <a:ext uri="{FF2B5EF4-FFF2-40B4-BE49-F238E27FC236}">
                    <a16:creationId xmlns:a16="http://schemas.microsoft.com/office/drawing/2014/main" id="{CDAD28D6-1BDA-E149-DB71-6E009AF6713F}"/>
                  </a:ext>
                </a:extLst>
              </p:cNvPr>
              <p:cNvPicPr>
                <a:picLocks noGrp="1" noRot="1" noChangeAspect="1" noMove="1" noResize="1" noEditPoints="1" noAdjustHandles="1" noChangeArrowheads="1" noChangeShapeType="1" noCrop="1"/>
              </p:cNvPicPr>
              <p:nvPr/>
            </p:nvPicPr>
            <p:blipFill>
              <a:blip r:embed="rId6"/>
              <a:stretch>
                <a:fillRect/>
              </a:stretch>
            </p:blipFill>
            <p:spPr>
              <a:xfrm>
                <a:off x="13360093" y="1359421"/>
                <a:ext cx="2879026" cy="4705370"/>
              </a:xfrm>
              <a:prstGeom prst="rect">
                <a:avLst/>
              </a:prstGeom>
            </p:spPr>
          </p:pic>
        </mc:Fallback>
      </mc:AlternateContent>
      <p:pic>
        <p:nvPicPr>
          <p:cNvPr id="5" name="Graphic 4" descr="Chat with solid fill">
            <a:extLst>
              <a:ext uri="{FF2B5EF4-FFF2-40B4-BE49-F238E27FC236}">
                <a16:creationId xmlns:a16="http://schemas.microsoft.com/office/drawing/2014/main" id="{79FFC9DE-1EF8-07E6-DC73-45FA034BF8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93010">
            <a:off x="6600332" y="8435573"/>
            <a:ext cx="1156595" cy="1156595"/>
          </a:xfrm>
          <a:prstGeom prst="rect">
            <a:avLst/>
          </a:prstGeom>
        </p:spPr>
      </p:pic>
      <p:sp>
        <p:nvSpPr>
          <p:cNvPr id="6" name="Title 1">
            <a:extLst>
              <a:ext uri="{FF2B5EF4-FFF2-40B4-BE49-F238E27FC236}">
                <a16:creationId xmlns:a16="http://schemas.microsoft.com/office/drawing/2014/main" id="{BDF1A120-D2D6-8F03-5278-02282C1F8767}"/>
              </a:ext>
            </a:extLst>
          </p:cNvPr>
          <p:cNvSpPr txBox="1">
            <a:spLocks noGrp="1"/>
          </p:cNvSpPr>
          <p:nvPr>
            <p:ph type="title" idx="4294967295"/>
          </p:nvPr>
        </p:nvSpPr>
        <p:spPr>
          <a:xfrm>
            <a:off x="18145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tx1">
                    <a:lumMod val="95000"/>
                    <a:lumOff val="5000"/>
                  </a:schemeClr>
                </a:solidFill>
                <a:effectLst/>
                <a:uLnTx/>
                <a:uFillTx/>
                <a:latin typeface="Lexend Light" pitchFamily="2" charset="77"/>
                <a:ea typeface="+mj-ea"/>
                <a:cs typeface="Lucida Sans"/>
              </a:rPr>
              <a:t>Cylinders</a:t>
            </a:r>
            <a:endParaRPr kumimoji="0" lang="en-US" sz="6000" b="0" i="0" u="none" strike="noStrike" kern="0" cap="none" spc="0" normalizeH="0" baseline="0" noProof="0" dirty="0">
              <a:ln>
                <a:noFill/>
              </a:ln>
              <a:solidFill>
                <a:schemeClr val="tx1">
                  <a:lumMod val="95000"/>
                  <a:lumOff val="5000"/>
                </a:schemeClr>
              </a:solidFill>
              <a:effectLst/>
              <a:uLnTx/>
              <a:uFillTx/>
              <a:latin typeface="Lucida Sans"/>
              <a:ea typeface="+mj-ea"/>
              <a:cs typeface="Lucida Sans"/>
            </a:endParaRPr>
          </a:p>
        </p:txBody>
      </p:sp>
    </p:spTree>
    <p:extLst>
      <p:ext uri="{BB962C8B-B14F-4D97-AF65-F5344CB8AC3E}">
        <p14:creationId xmlns:p14="http://schemas.microsoft.com/office/powerpoint/2010/main" val="39596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mph" presetSubtype="128" accel="10000" decel="10000" fill="hold" nodeType="afterEffect">
                                  <p:stCondLst>
                                    <p:cond delay="0"/>
                                  </p:stCondLst>
                                  <p:childTnLst>
                                    <p:animRot by="21600000">
                                      <p:cBhvr>
                                        <p:cTn id="6" dur="20000" fill="hold"/>
                                        <p:tgtEl>
                                          <p:spTgt spid="4"/>
                                        </p:tgtEl>
                                        <p:attrNameLst>
                                          <p:attrName>3d.view.rotation.y</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AD3980-6DED-EAF9-AF68-18C008402312}"/>
            </a:ext>
          </a:extLst>
        </p:cNvPr>
        <p:cNvGrpSpPr/>
        <p:nvPr/>
      </p:nvGrpSpPr>
      <p:grpSpPr>
        <a:xfrm>
          <a:off x="0" y="0"/>
          <a:ext cx="0" cy="0"/>
          <a:chOff x="0" y="0"/>
          <a:chExt cx="0" cy="0"/>
        </a:xfrm>
      </p:grpSpPr>
      <p:pic>
        <p:nvPicPr>
          <p:cNvPr id="66" name="Picture 65">
            <a:extLst>
              <a:ext uri="{FF2B5EF4-FFF2-40B4-BE49-F238E27FC236}">
                <a16:creationId xmlns:a16="http://schemas.microsoft.com/office/drawing/2014/main" id="{E39ED768-C827-36B3-68DC-5F0F78984E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D937E6CA-CA6F-6A78-CD0B-4FC13C8D3E4C}"/>
              </a:ext>
            </a:extLst>
          </p:cNvPr>
          <p:cNvSpPr txBox="1">
            <a:spLocks noGrp="1"/>
          </p:cNvSpPr>
          <p:nvPr>
            <p:ph type="title" idx="4294967295"/>
          </p:nvPr>
        </p:nvSpPr>
        <p:spPr>
          <a:xfrm>
            <a:off x="1065664" y="342900"/>
            <a:ext cx="1768066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lumMod val="95000"/>
                  </a:schemeClr>
                </a:solidFill>
                <a:effectLst/>
                <a:uLnTx/>
                <a:uFillTx/>
                <a:latin typeface="Lexend Medium" pitchFamily="2" charset="77"/>
                <a:ea typeface="Times New Roman" panose="02020603050405020304" pitchFamily="18" charset="0"/>
              </a:rPr>
              <a:t>Can you remember the engine process?</a:t>
            </a:r>
            <a:endParaRPr kumimoji="0" lang="en-US" sz="6000" b="0" i="0" u="none" strike="noStrike" kern="0" cap="none" spc="0" normalizeH="0" baseline="0" noProof="0" dirty="0">
              <a:ln>
                <a:noFill/>
              </a:ln>
              <a:solidFill>
                <a:schemeClr val="bg1">
                  <a:lumMod val="95000"/>
                </a:schemeClr>
              </a:solidFill>
              <a:effectLst/>
              <a:uLnTx/>
              <a:uFillTx/>
              <a:latin typeface="Lexend Medium" pitchFamily="2" charset="77"/>
            </a:endParaRPr>
          </a:p>
        </p:txBody>
      </p:sp>
      <p:grpSp>
        <p:nvGrpSpPr>
          <p:cNvPr id="34" name="Group 33" descr="Step 1: Fuel is burnt to heat a tank of water.&#13;&#10;">
            <a:extLst>
              <a:ext uri="{FF2B5EF4-FFF2-40B4-BE49-F238E27FC236}">
                <a16:creationId xmlns:a16="http://schemas.microsoft.com/office/drawing/2014/main" id="{645D4C9A-0459-F282-3AC7-17C6C8DD5232}"/>
              </a:ext>
            </a:extLst>
          </p:cNvPr>
          <p:cNvGrpSpPr/>
          <p:nvPr/>
        </p:nvGrpSpPr>
        <p:grpSpPr>
          <a:xfrm>
            <a:off x="533400" y="1713288"/>
            <a:ext cx="8265431" cy="1936909"/>
            <a:chOff x="533400" y="1713288"/>
            <a:chExt cx="8265431" cy="1936909"/>
          </a:xfrm>
        </p:grpSpPr>
        <p:sp>
          <p:nvSpPr>
            <p:cNvPr id="3" name="Rounded Rectangle 2">
              <a:extLst>
                <a:ext uri="{FF2B5EF4-FFF2-40B4-BE49-F238E27FC236}">
                  <a16:creationId xmlns:a16="http://schemas.microsoft.com/office/drawing/2014/main" id="{3FDEEBD4-B3EE-3541-4CE7-0E8223ADCCCD}"/>
                </a:ext>
              </a:extLst>
            </p:cNvPr>
            <p:cNvSpPr/>
            <p:nvPr/>
          </p:nvSpPr>
          <p:spPr>
            <a:xfrm>
              <a:off x="1331230" y="1713288"/>
              <a:ext cx="74676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FDF4430-4999-FD1D-3C6C-BAF89878F57E}"/>
                </a:ext>
              </a:extLst>
            </p:cNvPr>
            <p:cNvSpPr txBox="1"/>
            <p:nvPr/>
          </p:nvSpPr>
          <p:spPr>
            <a:xfrm>
              <a:off x="3774142" y="2171700"/>
              <a:ext cx="4103595" cy="1077218"/>
            </a:xfrm>
            <a:prstGeom prst="rect">
              <a:avLst/>
            </a:prstGeom>
            <a:noFill/>
          </p:spPr>
          <p:txBody>
            <a:bodyPr wrap="square">
              <a:spAutoFit/>
            </a:bodyPr>
            <a:lstStyle/>
            <a:p>
              <a:r>
                <a:rPr lang="en-GB" sz="3200" dirty="0">
                  <a:solidFill>
                    <a:schemeClr val="bg1"/>
                  </a:solidFill>
                  <a:latin typeface="Lexend Light" pitchFamily="2" charset="77"/>
                </a:rPr>
                <a:t>Fuel is burnt to heat a tank of water.</a:t>
              </a:r>
              <a:endParaRPr lang="en-US" sz="3200" dirty="0">
                <a:solidFill>
                  <a:schemeClr val="bg1"/>
                </a:solidFill>
                <a:latin typeface="Lexend Light" pitchFamily="2" charset="77"/>
              </a:endParaRPr>
            </a:p>
          </p:txBody>
        </p:sp>
        <p:sp>
          <p:nvSpPr>
            <p:cNvPr id="15" name="Oval 14">
              <a:extLst>
                <a:ext uri="{FF2B5EF4-FFF2-40B4-BE49-F238E27FC236}">
                  <a16:creationId xmlns:a16="http://schemas.microsoft.com/office/drawing/2014/main" id="{CC4A1C38-BB21-EE8A-FCED-8B578821A63F}"/>
                </a:ext>
              </a:extLst>
            </p:cNvPr>
            <p:cNvSpPr/>
            <p:nvPr/>
          </p:nvSpPr>
          <p:spPr>
            <a:xfrm>
              <a:off x="533400" y="1979657"/>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1</a:t>
              </a:r>
            </a:p>
          </p:txBody>
        </p:sp>
        <p:pic>
          <p:nvPicPr>
            <p:cNvPr id="70" name="Graphic 69">
              <a:extLst>
                <a:ext uri="{FF2B5EF4-FFF2-40B4-BE49-F238E27FC236}">
                  <a16:creationId xmlns:a16="http://schemas.microsoft.com/office/drawing/2014/main" id="{D6B0E595-C0A9-D1DF-D291-8E420837B1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300000">
              <a:off x="1898910" y="2227943"/>
              <a:ext cx="1258246" cy="943684"/>
            </a:xfrm>
            <a:prstGeom prst="rect">
              <a:avLst/>
            </a:prstGeom>
          </p:spPr>
        </p:pic>
      </p:grpSp>
      <p:grpSp>
        <p:nvGrpSpPr>
          <p:cNvPr id="19" name="Group 18" descr="Step 2: The water in the tank turns to steam.&#13;&#10;">
            <a:extLst>
              <a:ext uri="{FF2B5EF4-FFF2-40B4-BE49-F238E27FC236}">
                <a16:creationId xmlns:a16="http://schemas.microsoft.com/office/drawing/2014/main" id="{8481A892-C2F2-C70D-4ECD-B6BC0566B7AC}"/>
              </a:ext>
            </a:extLst>
          </p:cNvPr>
          <p:cNvGrpSpPr/>
          <p:nvPr/>
        </p:nvGrpSpPr>
        <p:grpSpPr>
          <a:xfrm>
            <a:off x="533400" y="3314700"/>
            <a:ext cx="8305800" cy="2411565"/>
            <a:chOff x="533400" y="3314700"/>
            <a:chExt cx="8305800" cy="2411565"/>
          </a:xfrm>
        </p:grpSpPr>
        <p:sp>
          <p:nvSpPr>
            <p:cNvPr id="5" name="Rounded Rectangle 4">
              <a:extLst>
                <a:ext uri="{FF2B5EF4-FFF2-40B4-BE49-F238E27FC236}">
                  <a16:creationId xmlns:a16="http://schemas.microsoft.com/office/drawing/2014/main" id="{1F009E88-AF9F-0020-7FE9-6FF4AB970CE8}"/>
                </a:ext>
              </a:extLst>
            </p:cNvPr>
            <p:cNvSpPr/>
            <p:nvPr/>
          </p:nvSpPr>
          <p:spPr>
            <a:xfrm>
              <a:off x="1341864" y="3789356"/>
              <a:ext cx="74676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A7CB3E6-B5AB-457E-BE37-889D102F1262}"/>
                </a:ext>
              </a:extLst>
            </p:cNvPr>
            <p:cNvSpPr txBox="1"/>
            <p:nvPr/>
          </p:nvSpPr>
          <p:spPr>
            <a:xfrm>
              <a:off x="3774142" y="4260693"/>
              <a:ext cx="5065058" cy="1077218"/>
            </a:xfrm>
            <a:prstGeom prst="rect">
              <a:avLst/>
            </a:prstGeom>
            <a:noFill/>
          </p:spPr>
          <p:txBody>
            <a:bodyPr wrap="square">
              <a:spAutoFit/>
            </a:bodyPr>
            <a:lstStyle/>
            <a:p>
              <a:r>
                <a:rPr lang="en-GB" sz="3200" dirty="0">
                  <a:solidFill>
                    <a:schemeClr val="bg1"/>
                  </a:solidFill>
                  <a:latin typeface="Lexend Light" pitchFamily="2" charset="77"/>
                </a:rPr>
                <a:t>The water in the tank turns to steam.</a:t>
              </a:r>
            </a:p>
          </p:txBody>
        </p:sp>
        <p:sp>
          <p:nvSpPr>
            <p:cNvPr id="16" name="Oval 15">
              <a:extLst>
                <a:ext uri="{FF2B5EF4-FFF2-40B4-BE49-F238E27FC236}">
                  <a16:creationId xmlns:a16="http://schemas.microsoft.com/office/drawing/2014/main" id="{6B04F5BA-43FC-F1C6-D856-55BCB948DE75}"/>
                </a:ext>
              </a:extLst>
            </p:cNvPr>
            <p:cNvSpPr/>
            <p:nvPr/>
          </p:nvSpPr>
          <p:spPr>
            <a:xfrm>
              <a:off x="533400" y="4080983"/>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2</a:t>
              </a:r>
            </a:p>
          </p:txBody>
        </p:sp>
        <p:sp>
          <p:nvSpPr>
            <p:cNvPr id="10" name="Oval 9">
              <a:extLst>
                <a:ext uri="{FF2B5EF4-FFF2-40B4-BE49-F238E27FC236}">
                  <a16:creationId xmlns:a16="http://schemas.microsoft.com/office/drawing/2014/main" id="{271C332C-4FE4-BE6F-81B6-F7567E0FDB6B}"/>
                </a:ext>
              </a:extLst>
            </p:cNvPr>
            <p:cNvSpPr/>
            <p:nvPr/>
          </p:nvSpPr>
          <p:spPr>
            <a:xfrm flipV="1">
              <a:off x="2604568" y="4581380"/>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C77C9BEE-FAD4-72FF-62B9-9F9BF372A4FF}"/>
                </a:ext>
              </a:extLst>
            </p:cNvPr>
            <p:cNvSpPr/>
            <p:nvPr/>
          </p:nvSpPr>
          <p:spPr>
            <a:xfrm flipV="1">
              <a:off x="2837235" y="4762500"/>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0A4583D7-07EF-B2F9-ED9B-5DC696037356}"/>
                </a:ext>
              </a:extLst>
            </p:cNvPr>
            <p:cNvSpPr/>
            <p:nvPr/>
          </p:nvSpPr>
          <p:spPr>
            <a:xfrm flipV="1">
              <a:off x="2104371" y="4806908"/>
              <a:ext cx="412792" cy="412792"/>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509BDA7-4C73-051D-B5E1-37334EC3D769}"/>
                </a:ext>
              </a:extLst>
            </p:cNvPr>
            <p:cNvSpPr/>
            <p:nvPr/>
          </p:nvSpPr>
          <p:spPr>
            <a:xfrm flipV="1">
              <a:off x="2272043" y="4287787"/>
              <a:ext cx="322313" cy="322313"/>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9161BA79-7584-1CD4-2515-D61FB99EE9AE}"/>
                </a:ext>
              </a:extLst>
            </p:cNvPr>
            <p:cNvSpPr/>
            <p:nvPr/>
          </p:nvSpPr>
          <p:spPr>
            <a:xfrm flipV="1">
              <a:off x="2890997" y="4310757"/>
              <a:ext cx="289030" cy="28903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120EB8A1-F773-3300-B615-FA5E5744AC15}"/>
                </a:ext>
              </a:extLst>
            </p:cNvPr>
            <p:cNvSpPr/>
            <p:nvPr/>
          </p:nvSpPr>
          <p:spPr>
            <a:xfrm flipV="1">
              <a:off x="2748581" y="4150431"/>
              <a:ext cx="274711" cy="274711"/>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2AB4955-D94B-036C-F9F0-F7A0172E687C}"/>
                </a:ext>
              </a:extLst>
            </p:cNvPr>
            <p:cNvSpPr/>
            <p:nvPr/>
          </p:nvSpPr>
          <p:spPr>
            <a:xfrm flipV="1">
              <a:off x="2388086" y="4478286"/>
              <a:ext cx="449149" cy="449149"/>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474BAE0-288C-6A1D-78A0-9F0D1D51C727}"/>
                </a:ext>
              </a:extLst>
            </p:cNvPr>
            <p:cNvSpPr/>
            <p:nvPr/>
          </p:nvSpPr>
          <p:spPr>
            <a:xfrm flipV="1">
              <a:off x="1900286" y="4535949"/>
              <a:ext cx="449149" cy="449149"/>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a:extLst>
                <a:ext uri="{FF2B5EF4-FFF2-40B4-BE49-F238E27FC236}">
                  <a16:creationId xmlns:a16="http://schemas.microsoft.com/office/drawing/2014/main" id="{2D147462-E4D5-17E7-57DB-139E4C09B35F}"/>
                </a:ext>
              </a:extLst>
            </p:cNvPr>
            <p:cNvCxnSpPr>
              <a:cxnSpLocks/>
            </p:cNvCxnSpPr>
            <p:nvPr/>
          </p:nvCxnSpPr>
          <p:spPr>
            <a:xfrm>
              <a:off x="8153400" y="3314700"/>
              <a:ext cx="0" cy="798315"/>
            </a:xfrm>
            <a:prstGeom prst="straightConnector1">
              <a:avLst/>
            </a:prstGeom>
            <a:ln w="11112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descr="Step 3: A valve is opened to release the steam.&#13;&#10;">
            <a:extLst>
              <a:ext uri="{FF2B5EF4-FFF2-40B4-BE49-F238E27FC236}">
                <a16:creationId xmlns:a16="http://schemas.microsoft.com/office/drawing/2014/main" id="{80F77884-8156-55C2-C0B3-C397C99E5110}"/>
              </a:ext>
            </a:extLst>
          </p:cNvPr>
          <p:cNvGrpSpPr/>
          <p:nvPr/>
        </p:nvGrpSpPr>
        <p:grpSpPr>
          <a:xfrm>
            <a:off x="533400" y="5392297"/>
            <a:ext cx="8254798" cy="2418203"/>
            <a:chOff x="533400" y="5392297"/>
            <a:chExt cx="8254798" cy="2418203"/>
          </a:xfrm>
        </p:grpSpPr>
        <p:sp>
          <p:nvSpPr>
            <p:cNvPr id="7" name="Rounded Rectangle 6">
              <a:extLst>
                <a:ext uri="{FF2B5EF4-FFF2-40B4-BE49-F238E27FC236}">
                  <a16:creationId xmlns:a16="http://schemas.microsoft.com/office/drawing/2014/main" id="{3213BBCE-28CC-173C-BBCD-24317BCCE6F2}"/>
                </a:ext>
              </a:extLst>
            </p:cNvPr>
            <p:cNvSpPr/>
            <p:nvPr/>
          </p:nvSpPr>
          <p:spPr>
            <a:xfrm>
              <a:off x="1320597" y="5873591"/>
              <a:ext cx="74676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D758ED9-346A-B056-99EE-7394DC5CA67A}"/>
                </a:ext>
              </a:extLst>
            </p:cNvPr>
            <p:cNvSpPr txBox="1"/>
            <p:nvPr/>
          </p:nvSpPr>
          <p:spPr>
            <a:xfrm>
              <a:off x="3774142" y="6337311"/>
              <a:ext cx="4713196" cy="1077218"/>
            </a:xfrm>
            <a:prstGeom prst="rect">
              <a:avLst/>
            </a:prstGeom>
            <a:noFill/>
          </p:spPr>
          <p:txBody>
            <a:bodyPr wrap="square">
              <a:spAutoFit/>
            </a:bodyPr>
            <a:lstStyle/>
            <a:p>
              <a:r>
                <a:rPr lang="en-GB" sz="3200" dirty="0">
                  <a:solidFill>
                    <a:schemeClr val="bg1"/>
                  </a:solidFill>
                  <a:latin typeface="Lexend Light" pitchFamily="2" charset="77"/>
                </a:rPr>
                <a:t>A valve is opened to release the steam.</a:t>
              </a:r>
            </a:p>
          </p:txBody>
        </p:sp>
        <p:sp>
          <p:nvSpPr>
            <p:cNvPr id="20" name="Oval 19">
              <a:extLst>
                <a:ext uri="{FF2B5EF4-FFF2-40B4-BE49-F238E27FC236}">
                  <a16:creationId xmlns:a16="http://schemas.microsoft.com/office/drawing/2014/main" id="{AE225690-52D2-14D2-1B1E-340F46B3DC69}"/>
                </a:ext>
              </a:extLst>
            </p:cNvPr>
            <p:cNvSpPr/>
            <p:nvPr/>
          </p:nvSpPr>
          <p:spPr>
            <a:xfrm>
              <a:off x="533400" y="6205078"/>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3</a:t>
              </a:r>
            </a:p>
          </p:txBody>
        </p:sp>
        <p:pic>
          <p:nvPicPr>
            <p:cNvPr id="64" name="Graphic 63">
              <a:extLst>
                <a:ext uri="{FF2B5EF4-FFF2-40B4-BE49-F238E27FC236}">
                  <a16:creationId xmlns:a16="http://schemas.microsoft.com/office/drawing/2014/main" id="{956D2720-38F7-F4E7-BDD9-95E908094D2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52600" y="6025521"/>
              <a:ext cx="1628634" cy="1628634"/>
            </a:xfrm>
            <a:prstGeom prst="rect">
              <a:avLst/>
            </a:prstGeom>
          </p:spPr>
        </p:pic>
        <p:cxnSp>
          <p:nvCxnSpPr>
            <p:cNvPr id="58" name="Straight Arrow Connector 57">
              <a:extLst>
                <a:ext uri="{FF2B5EF4-FFF2-40B4-BE49-F238E27FC236}">
                  <a16:creationId xmlns:a16="http://schemas.microsoft.com/office/drawing/2014/main" id="{E7DA8BEF-EADA-00B6-5303-C3AC04F0A2DA}"/>
                </a:ext>
              </a:extLst>
            </p:cNvPr>
            <p:cNvCxnSpPr>
              <a:cxnSpLocks/>
            </p:cNvCxnSpPr>
            <p:nvPr/>
          </p:nvCxnSpPr>
          <p:spPr>
            <a:xfrm>
              <a:off x="8139545" y="5392297"/>
              <a:ext cx="0" cy="798315"/>
            </a:xfrm>
            <a:prstGeom prst="straightConnector1">
              <a:avLst/>
            </a:prstGeom>
            <a:ln w="11112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descr="Step 4: The steam travels to the engine through strong pipes.&#13;&#10;">
            <a:extLst>
              <a:ext uri="{FF2B5EF4-FFF2-40B4-BE49-F238E27FC236}">
                <a16:creationId xmlns:a16="http://schemas.microsoft.com/office/drawing/2014/main" id="{AE37F6D8-00E5-54CC-63BC-7ABC8B5D4F55}"/>
              </a:ext>
            </a:extLst>
          </p:cNvPr>
          <p:cNvGrpSpPr/>
          <p:nvPr/>
        </p:nvGrpSpPr>
        <p:grpSpPr>
          <a:xfrm>
            <a:off x="533400" y="7449697"/>
            <a:ext cx="8244165" cy="2418203"/>
            <a:chOff x="533400" y="7449697"/>
            <a:chExt cx="8244165" cy="2418203"/>
          </a:xfrm>
        </p:grpSpPr>
        <p:sp>
          <p:nvSpPr>
            <p:cNvPr id="9" name="Rounded Rectangle 8">
              <a:extLst>
                <a:ext uri="{FF2B5EF4-FFF2-40B4-BE49-F238E27FC236}">
                  <a16:creationId xmlns:a16="http://schemas.microsoft.com/office/drawing/2014/main" id="{95C349B8-F37D-81B5-1A8A-83D452C64A33}"/>
                </a:ext>
              </a:extLst>
            </p:cNvPr>
            <p:cNvSpPr/>
            <p:nvPr/>
          </p:nvSpPr>
          <p:spPr>
            <a:xfrm>
              <a:off x="1309964" y="7930991"/>
              <a:ext cx="74676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863E880-7F00-EA04-D486-06E2EAC90896}"/>
                </a:ext>
              </a:extLst>
            </p:cNvPr>
            <p:cNvSpPr txBox="1"/>
            <p:nvPr/>
          </p:nvSpPr>
          <p:spPr>
            <a:xfrm>
              <a:off x="3774142" y="8069640"/>
              <a:ext cx="4713196" cy="1569660"/>
            </a:xfrm>
            <a:prstGeom prst="rect">
              <a:avLst/>
            </a:prstGeom>
            <a:noFill/>
          </p:spPr>
          <p:txBody>
            <a:bodyPr wrap="square">
              <a:spAutoFit/>
            </a:bodyPr>
            <a:lstStyle/>
            <a:p>
              <a:r>
                <a:rPr lang="en-GB" sz="3200" dirty="0">
                  <a:solidFill>
                    <a:schemeClr val="bg1"/>
                  </a:solidFill>
                  <a:latin typeface="Lexend Light" pitchFamily="2" charset="77"/>
                </a:rPr>
                <a:t>The steam travels to the engine through strong pipes.</a:t>
              </a:r>
            </a:p>
          </p:txBody>
        </p:sp>
        <p:cxnSp>
          <p:nvCxnSpPr>
            <p:cNvPr id="35" name="Elbow Connector 34">
              <a:extLst>
                <a:ext uri="{FF2B5EF4-FFF2-40B4-BE49-F238E27FC236}">
                  <a16:creationId xmlns:a16="http://schemas.microsoft.com/office/drawing/2014/main" id="{8752B770-82C3-757C-9827-5D923184C2DF}"/>
                </a:ext>
              </a:extLst>
            </p:cNvPr>
            <p:cNvCxnSpPr>
              <a:cxnSpLocks/>
            </p:cNvCxnSpPr>
            <p:nvPr/>
          </p:nvCxnSpPr>
          <p:spPr>
            <a:xfrm>
              <a:off x="1868536" y="8496300"/>
              <a:ext cx="1636664" cy="650762"/>
            </a:xfrm>
            <a:prstGeom prst="bentConnector3">
              <a:avLst/>
            </a:prstGeom>
            <a:ln w="381000">
              <a:solidFill>
                <a:schemeClr val="tx1">
                  <a:lumMod val="50000"/>
                  <a:lumOff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2CC7927F-A56E-4BBF-033D-DFE3A61EA655}"/>
                </a:ext>
              </a:extLst>
            </p:cNvPr>
            <p:cNvSpPr/>
            <p:nvPr/>
          </p:nvSpPr>
          <p:spPr>
            <a:xfrm flipV="1">
              <a:off x="1926903" y="8387355"/>
              <a:ext cx="250930" cy="25093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FF0CC72C-6DEA-9219-81EA-DBAC492A7A50}"/>
                </a:ext>
              </a:extLst>
            </p:cNvPr>
            <p:cNvSpPr/>
            <p:nvPr/>
          </p:nvSpPr>
          <p:spPr>
            <a:xfrm flipV="1">
              <a:off x="2396535" y="8374993"/>
              <a:ext cx="118065" cy="107333"/>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C539A8A-5BC6-FF9F-D3DB-9458CCA44773}"/>
                </a:ext>
              </a:extLst>
            </p:cNvPr>
            <p:cNvSpPr/>
            <p:nvPr/>
          </p:nvSpPr>
          <p:spPr>
            <a:xfrm flipV="1">
              <a:off x="2217305" y="8403531"/>
              <a:ext cx="158717" cy="158717"/>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D2B3F62-6DCE-7D4B-A9F6-4FFEEFA2F1BF}"/>
                </a:ext>
              </a:extLst>
            </p:cNvPr>
            <p:cNvSpPr/>
            <p:nvPr/>
          </p:nvSpPr>
          <p:spPr>
            <a:xfrm flipV="1">
              <a:off x="2393740" y="8530635"/>
              <a:ext cx="118065" cy="118065"/>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0801124-BE65-2BFD-1DE3-D475818552ED}"/>
                </a:ext>
              </a:extLst>
            </p:cNvPr>
            <p:cNvSpPr/>
            <p:nvPr/>
          </p:nvSpPr>
          <p:spPr>
            <a:xfrm>
              <a:off x="533400" y="8273708"/>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4</a:t>
              </a:r>
            </a:p>
          </p:txBody>
        </p:sp>
        <p:cxnSp>
          <p:nvCxnSpPr>
            <p:cNvPr id="56" name="Straight Arrow Connector 55">
              <a:extLst>
                <a:ext uri="{FF2B5EF4-FFF2-40B4-BE49-F238E27FC236}">
                  <a16:creationId xmlns:a16="http://schemas.microsoft.com/office/drawing/2014/main" id="{C5B239AD-9DDB-9421-E295-6C48F4540B6B}"/>
                </a:ext>
              </a:extLst>
            </p:cNvPr>
            <p:cNvCxnSpPr>
              <a:cxnSpLocks/>
            </p:cNvCxnSpPr>
            <p:nvPr/>
          </p:nvCxnSpPr>
          <p:spPr>
            <a:xfrm>
              <a:off x="8153400" y="7449697"/>
              <a:ext cx="0" cy="798315"/>
            </a:xfrm>
            <a:prstGeom prst="straightConnector1">
              <a:avLst/>
            </a:prstGeom>
            <a:ln w="11112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descr="Step 5: Steam enters the engine and pushes the piston inside a cylinder.&#13;&#10;">
            <a:extLst>
              <a:ext uri="{FF2B5EF4-FFF2-40B4-BE49-F238E27FC236}">
                <a16:creationId xmlns:a16="http://schemas.microsoft.com/office/drawing/2014/main" id="{4915B0F1-15BC-E8F4-0460-E6AB5EBB6C8C}"/>
              </a:ext>
            </a:extLst>
          </p:cNvPr>
          <p:cNvGrpSpPr/>
          <p:nvPr/>
        </p:nvGrpSpPr>
        <p:grpSpPr>
          <a:xfrm>
            <a:off x="9296400" y="1690800"/>
            <a:ext cx="8599966" cy="1936909"/>
            <a:chOff x="9296400" y="1690800"/>
            <a:chExt cx="8599966" cy="1936909"/>
          </a:xfrm>
        </p:grpSpPr>
        <p:sp>
          <p:nvSpPr>
            <p:cNvPr id="23" name="Rounded Rectangle 22">
              <a:extLst>
                <a:ext uri="{FF2B5EF4-FFF2-40B4-BE49-F238E27FC236}">
                  <a16:creationId xmlns:a16="http://schemas.microsoft.com/office/drawing/2014/main" id="{5C97660B-D151-CE86-F147-26D7378C674D}"/>
                </a:ext>
              </a:extLst>
            </p:cNvPr>
            <p:cNvSpPr/>
            <p:nvPr/>
          </p:nvSpPr>
          <p:spPr>
            <a:xfrm>
              <a:off x="9895365" y="1690800"/>
              <a:ext cx="80010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9378690-C7C7-DC35-DA29-EC2DAD35C947}"/>
                </a:ext>
              </a:extLst>
            </p:cNvPr>
            <p:cNvSpPr/>
            <p:nvPr/>
          </p:nvSpPr>
          <p:spPr>
            <a:xfrm>
              <a:off x="11047616" y="1973232"/>
              <a:ext cx="620232" cy="1494440"/>
            </a:xfrm>
            <a:prstGeom prst="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0118790-32BE-41CB-EBEA-836BD141D408}"/>
                </a:ext>
              </a:extLst>
            </p:cNvPr>
            <p:cNvSpPr txBox="1"/>
            <p:nvPr/>
          </p:nvSpPr>
          <p:spPr>
            <a:xfrm>
              <a:off x="12548346" y="1866900"/>
              <a:ext cx="5065059" cy="1569660"/>
            </a:xfrm>
            <a:prstGeom prst="rect">
              <a:avLst/>
            </a:prstGeom>
            <a:noFill/>
          </p:spPr>
          <p:txBody>
            <a:bodyPr wrap="square">
              <a:spAutoFit/>
            </a:bodyPr>
            <a:lstStyle/>
            <a:p>
              <a:r>
                <a:rPr lang="en-GB" sz="3200" dirty="0">
                  <a:solidFill>
                    <a:schemeClr val="bg1"/>
                  </a:solidFill>
                  <a:latin typeface="Lexend Light" pitchFamily="2" charset="77"/>
                </a:rPr>
                <a:t>Steam enters the engine and pushes the piston inside a cylinder.</a:t>
              </a:r>
            </a:p>
          </p:txBody>
        </p:sp>
        <p:pic>
          <p:nvPicPr>
            <p:cNvPr id="46" name="Graphic 45">
              <a:extLst>
                <a:ext uri="{FF2B5EF4-FFF2-40B4-BE49-F238E27FC236}">
                  <a16:creationId xmlns:a16="http://schemas.microsoft.com/office/drawing/2014/main" id="{44705B27-128C-6674-7AE1-AEC0555D64CF}"/>
                </a:ext>
              </a:extLst>
            </p:cNvPr>
            <p:cNvPicPr>
              <a:picLocks noChangeAspect="1"/>
            </p:cNvPicPr>
            <p:nvPr/>
          </p:nvPicPr>
          <p:blipFill>
            <a:blip>
              <a:extLst>
                <a:ext uri="{96DAC541-7B7A-43D3-8B79-37D633B846F1}">
                  <asvg:svgBlip xmlns:asvg="http://schemas.microsoft.com/office/drawing/2016/SVG/main" r:embed="rId6"/>
                </a:ext>
              </a:extLst>
            </a:blip>
            <a:srcRect l="-7619" t="-5008" r="50941" b="-7473"/>
            <a:stretch>
              <a:fillRect/>
            </a:stretch>
          </p:blipFill>
          <p:spPr>
            <a:xfrm rot="5400000">
              <a:off x="10847029" y="2649329"/>
              <a:ext cx="997708" cy="637834"/>
            </a:xfrm>
            <a:prstGeom prst="rect">
              <a:avLst/>
            </a:prstGeom>
          </p:spPr>
        </p:pic>
        <p:sp>
          <p:nvSpPr>
            <p:cNvPr id="27" name="Oval 26">
              <a:extLst>
                <a:ext uri="{FF2B5EF4-FFF2-40B4-BE49-F238E27FC236}">
                  <a16:creationId xmlns:a16="http://schemas.microsoft.com/office/drawing/2014/main" id="{3705FBCC-64D7-B3F9-BCF5-844558336216}"/>
                </a:ext>
              </a:extLst>
            </p:cNvPr>
            <p:cNvSpPr/>
            <p:nvPr/>
          </p:nvSpPr>
          <p:spPr>
            <a:xfrm>
              <a:off x="9296400" y="2132057"/>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5</a:t>
              </a:r>
            </a:p>
          </p:txBody>
        </p:sp>
      </p:grpSp>
      <p:grpSp>
        <p:nvGrpSpPr>
          <p:cNvPr id="44" name="Group 43" descr="Step 6: The piston moves up and down. &#13;&#10;">
            <a:extLst>
              <a:ext uri="{FF2B5EF4-FFF2-40B4-BE49-F238E27FC236}">
                <a16:creationId xmlns:a16="http://schemas.microsoft.com/office/drawing/2014/main" id="{E6D780E1-C367-82E6-A3DA-BBE3DE7D3FC0}"/>
              </a:ext>
            </a:extLst>
          </p:cNvPr>
          <p:cNvGrpSpPr/>
          <p:nvPr/>
        </p:nvGrpSpPr>
        <p:grpSpPr>
          <a:xfrm>
            <a:off x="9296400" y="3294503"/>
            <a:ext cx="8610600" cy="2409274"/>
            <a:chOff x="9296400" y="3294503"/>
            <a:chExt cx="8610600" cy="2409274"/>
          </a:xfrm>
        </p:grpSpPr>
        <p:sp>
          <p:nvSpPr>
            <p:cNvPr id="22" name="Rounded Rectangle 21">
              <a:extLst>
                <a:ext uri="{FF2B5EF4-FFF2-40B4-BE49-F238E27FC236}">
                  <a16:creationId xmlns:a16="http://schemas.microsoft.com/office/drawing/2014/main" id="{1F6B4E26-11CE-1EEC-DFD1-B8BC946B5069}"/>
                </a:ext>
              </a:extLst>
            </p:cNvPr>
            <p:cNvSpPr/>
            <p:nvPr/>
          </p:nvSpPr>
          <p:spPr>
            <a:xfrm>
              <a:off x="9905999" y="3766868"/>
              <a:ext cx="80010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3" name="Straight Arrow Connector 52">
              <a:extLst>
                <a:ext uri="{FF2B5EF4-FFF2-40B4-BE49-F238E27FC236}">
                  <a16:creationId xmlns:a16="http://schemas.microsoft.com/office/drawing/2014/main" id="{A1AA44C8-6C09-15AD-956B-B50B7961E843}"/>
                </a:ext>
              </a:extLst>
            </p:cNvPr>
            <p:cNvCxnSpPr>
              <a:cxnSpLocks/>
            </p:cNvCxnSpPr>
            <p:nvPr/>
          </p:nvCxnSpPr>
          <p:spPr>
            <a:xfrm flipV="1">
              <a:off x="11086344" y="4533900"/>
              <a:ext cx="0" cy="381000"/>
            </a:xfrm>
            <a:prstGeom prst="straightConnector1">
              <a:avLst/>
            </a:prstGeom>
            <a:ln w="317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9C3B530-8324-3558-9F9E-BA4FB01A8921}"/>
                </a:ext>
              </a:extLst>
            </p:cNvPr>
            <p:cNvSpPr txBox="1"/>
            <p:nvPr/>
          </p:nvSpPr>
          <p:spPr>
            <a:xfrm>
              <a:off x="12548347" y="4236241"/>
              <a:ext cx="4672854" cy="1077218"/>
            </a:xfrm>
            <a:prstGeom prst="rect">
              <a:avLst/>
            </a:prstGeom>
            <a:noFill/>
          </p:spPr>
          <p:txBody>
            <a:bodyPr wrap="square">
              <a:spAutoFit/>
            </a:bodyPr>
            <a:lstStyle/>
            <a:p>
              <a:r>
                <a:rPr lang="en-GB" sz="3200" dirty="0">
                  <a:solidFill>
                    <a:schemeClr val="bg1"/>
                  </a:solidFill>
                  <a:latin typeface="Lexend Light" pitchFamily="2" charset="77"/>
                </a:rPr>
                <a:t>The piston moves up and down. </a:t>
              </a:r>
            </a:p>
          </p:txBody>
        </p:sp>
        <p:sp>
          <p:nvSpPr>
            <p:cNvPr id="36" name="Oval 35">
              <a:extLst>
                <a:ext uri="{FF2B5EF4-FFF2-40B4-BE49-F238E27FC236}">
                  <a16:creationId xmlns:a16="http://schemas.microsoft.com/office/drawing/2014/main" id="{2EB69565-0233-32B0-A2BD-9897B3795A5E}"/>
                </a:ext>
              </a:extLst>
            </p:cNvPr>
            <p:cNvSpPr/>
            <p:nvPr/>
          </p:nvSpPr>
          <p:spPr>
            <a:xfrm>
              <a:off x="9296400" y="4233383"/>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6</a:t>
              </a:r>
            </a:p>
          </p:txBody>
        </p:sp>
        <p:pic>
          <p:nvPicPr>
            <p:cNvPr id="49" name="Graphic 48">
              <a:extLst>
                <a:ext uri="{FF2B5EF4-FFF2-40B4-BE49-F238E27FC236}">
                  <a16:creationId xmlns:a16="http://schemas.microsoft.com/office/drawing/2014/main" id="{84217E49-D0AA-56EB-9429-54B75F4BE237}"/>
                </a:ext>
              </a:extLst>
            </p:cNvPr>
            <p:cNvPicPr>
              <a:picLocks noChangeAspect="1"/>
            </p:cNvPicPr>
            <p:nvPr/>
          </p:nvPicPr>
          <p:blipFill>
            <a:blip>
              <a:extLst>
                <a:ext uri="{96DAC541-7B7A-43D3-8B79-37D633B846F1}">
                  <asvg:svgBlip xmlns:asvg="http://schemas.microsoft.com/office/drawing/2016/SVG/main" r:embed="rId6"/>
                </a:ext>
              </a:extLst>
            </a:blip>
            <a:srcRect l="-7618" t="-5008" r="44188" b="-7473"/>
            <a:stretch>
              <a:fillRect/>
            </a:stretch>
          </p:blipFill>
          <p:spPr>
            <a:xfrm rot="5400000">
              <a:off x="10512061" y="4252673"/>
              <a:ext cx="1667643" cy="808376"/>
            </a:xfrm>
            <a:prstGeom prst="rect">
              <a:avLst/>
            </a:prstGeom>
          </p:spPr>
        </p:pic>
        <p:cxnSp>
          <p:nvCxnSpPr>
            <p:cNvPr id="52" name="Straight Arrow Connector 51">
              <a:extLst>
                <a:ext uri="{FF2B5EF4-FFF2-40B4-BE49-F238E27FC236}">
                  <a16:creationId xmlns:a16="http://schemas.microsoft.com/office/drawing/2014/main" id="{2C1CB1D1-2593-FF87-26C8-27CA6100AFC8}"/>
                </a:ext>
              </a:extLst>
            </p:cNvPr>
            <p:cNvCxnSpPr>
              <a:cxnSpLocks/>
            </p:cNvCxnSpPr>
            <p:nvPr/>
          </p:nvCxnSpPr>
          <p:spPr>
            <a:xfrm>
              <a:off x="11086344" y="4915471"/>
              <a:ext cx="0" cy="380429"/>
            </a:xfrm>
            <a:prstGeom prst="straightConnector1">
              <a:avLst/>
            </a:prstGeom>
            <a:ln w="317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8459B2A-B41F-D23E-CB77-66C00581FFB9}"/>
                </a:ext>
              </a:extLst>
            </p:cNvPr>
            <p:cNvCxnSpPr>
              <a:cxnSpLocks/>
            </p:cNvCxnSpPr>
            <p:nvPr/>
          </p:nvCxnSpPr>
          <p:spPr>
            <a:xfrm>
              <a:off x="17449800" y="3294503"/>
              <a:ext cx="0" cy="798315"/>
            </a:xfrm>
            <a:prstGeom prst="straightConnector1">
              <a:avLst/>
            </a:prstGeom>
            <a:ln w="11112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descr="Step 7: The piston powers a plunger, pumping water to the reservoir.">
            <a:extLst>
              <a:ext uri="{FF2B5EF4-FFF2-40B4-BE49-F238E27FC236}">
                <a16:creationId xmlns:a16="http://schemas.microsoft.com/office/drawing/2014/main" id="{1582B044-9984-305B-3DFD-D2DBAA76CF23}"/>
              </a:ext>
            </a:extLst>
          </p:cNvPr>
          <p:cNvGrpSpPr/>
          <p:nvPr/>
        </p:nvGrpSpPr>
        <p:grpSpPr>
          <a:xfrm>
            <a:off x="9296400" y="5372100"/>
            <a:ext cx="8589333" cy="2415912"/>
            <a:chOff x="9296400" y="5372100"/>
            <a:chExt cx="8589333" cy="2415912"/>
          </a:xfrm>
        </p:grpSpPr>
        <p:sp>
          <p:nvSpPr>
            <p:cNvPr id="24" name="Rounded Rectangle 23">
              <a:extLst>
                <a:ext uri="{FF2B5EF4-FFF2-40B4-BE49-F238E27FC236}">
                  <a16:creationId xmlns:a16="http://schemas.microsoft.com/office/drawing/2014/main" id="{F4A0B5AC-1E37-B1EF-7398-FC6B38E49D9F}"/>
                </a:ext>
              </a:extLst>
            </p:cNvPr>
            <p:cNvSpPr/>
            <p:nvPr/>
          </p:nvSpPr>
          <p:spPr>
            <a:xfrm>
              <a:off x="9884732" y="5851103"/>
              <a:ext cx="80010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B63101D9-D46C-9958-E8FA-4DA8D48A30A0}"/>
                </a:ext>
              </a:extLst>
            </p:cNvPr>
            <p:cNvSpPr/>
            <p:nvPr/>
          </p:nvSpPr>
          <p:spPr>
            <a:xfrm>
              <a:off x="9296400" y="6357478"/>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7</a:t>
              </a:r>
            </a:p>
          </p:txBody>
        </p:sp>
        <p:pic>
          <p:nvPicPr>
            <p:cNvPr id="60" name="Graphic 59">
              <a:extLst>
                <a:ext uri="{FF2B5EF4-FFF2-40B4-BE49-F238E27FC236}">
                  <a16:creationId xmlns:a16="http://schemas.microsoft.com/office/drawing/2014/main" id="{4E2B367F-DC46-44AF-41E9-C2AA8CA73B3F}"/>
                </a:ext>
              </a:extLst>
            </p:cNvPr>
            <p:cNvPicPr>
              <a:picLocks noChangeAspect="1"/>
            </p:cNvPicPr>
            <p:nvPr/>
          </p:nvPicPr>
          <p:blipFill>
            <a:blip>
              <a:extLst>
                <a:ext uri="{96DAC541-7B7A-43D3-8B79-37D633B846F1}">
                  <asvg:svgBlip xmlns:asvg="http://schemas.microsoft.com/office/drawing/2016/SVG/main" r:embed="rId7"/>
                </a:ext>
              </a:extLst>
            </a:blip>
            <a:srcRect l="23655" t="14391" r="25220"/>
            <a:stretch>
              <a:fillRect/>
            </a:stretch>
          </p:blipFill>
          <p:spPr>
            <a:xfrm>
              <a:off x="10668000" y="6058257"/>
              <a:ext cx="1751503" cy="1649735"/>
            </a:xfrm>
            <a:prstGeom prst="rect">
              <a:avLst/>
            </a:prstGeom>
          </p:spPr>
        </p:pic>
        <p:cxnSp>
          <p:nvCxnSpPr>
            <p:cNvPr id="54" name="Straight Arrow Connector 53">
              <a:extLst>
                <a:ext uri="{FF2B5EF4-FFF2-40B4-BE49-F238E27FC236}">
                  <a16:creationId xmlns:a16="http://schemas.microsoft.com/office/drawing/2014/main" id="{9A49893D-BEA8-6B5E-DCDC-070CCD912197}"/>
                </a:ext>
              </a:extLst>
            </p:cNvPr>
            <p:cNvCxnSpPr>
              <a:cxnSpLocks/>
            </p:cNvCxnSpPr>
            <p:nvPr/>
          </p:nvCxnSpPr>
          <p:spPr>
            <a:xfrm>
              <a:off x="17435945" y="5372100"/>
              <a:ext cx="0" cy="798315"/>
            </a:xfrm>
            <a:prstGeom prst="straightConnector1">
              <a:avLst/>
            </a:prstGeom>
            <a:ln w="1111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CA38EE9-1E93-F4BE-2CB9-3EDBE6CA207D}"/>
                </a:ext>
              </a:extLst>
            </p:cNvPr>
            <p:cNvSpPr txBox="1"/>
            <p:nvPr/>
          </p:nvSpPr>
          <p:spPr>
            <a:xfrm>
              <a:off x="12593170" y="6012240"/>
              <a:ext cx="5161430" cy="1569660"/>
            </a:xfrm>
            <a:prstGeom prst="rect">
              <a:avLst/>
            </a:prstGeom>
            <a:noFill/>
          </p:spPr>
          <p:txBody>
            <a:bodyPr wrap="square">
              <a:spAutoFit/>
            </a:bodyPr>
            <a:lstStyle/>
            <a:p>
              <a:r>
                <a:rPr lang="en-GB" sz="3200" dirty="0">
                  <a:solidFill>
                    <a:schemeClr val="bg1"/>
                  </a:solidFill>
                  <a:latin typeface="Lexend Light" pitchFamily="2" charset="77"/>
                </a:rPr>
                <a:t>The piston powers a plunger, pumping water to the reservoir.</a:t>
              </a:r>
            </a:p>
          </p:txBody>
        </p:sp>
      </p:grpSp>
      <p:grpSp>
        <p:nvGrpSpPr>
          <p:cNvPr id="29" name="Group 28" descr="Step 8: The crank turns straight motion into ‘round and round’ motion.&#13;&#10;">
            <a:extLst>
              <a:ext uri="{FF2B5EF4-FFF2-40B4-BE49-F238E27FC236}">
                <a16:creationId xmlns:a16="http://schemas.microsoft.com/office/drawing/2014/main" id="{0C2C1FE7-A2A7-0C9B-AAF8-D372DB83BA0B}"/>
              </a:ext>
            </a:extLst>
          </p:cNvPr>
          <p:cNvGrpSpPr/>
          <p:nvPr/>
        </p:nvGrpSpPr>
        <p:grpSpPr>
          <a:xfrm>
            <a:off x="9296400" y="7429500"/>
            <a:ext cx="8578700" cy="2415912"/>
            <a:chOff x="9296400" y="7429500"/>
            <a:chExt cx="8578700" cy="2415912"/>
          </a:xfrm>
        </p:grpSpPr>
        <p:sp>
          <p:nvSpPr>
            <p:cNvPr id="25" name="Rounded Rectangle 24">
              <a:extLst>
                <a:ext uri="{FF2B5EF4-FFF2-40B4-BE49-F238E27FC236}">
                  <a16:creationId xmlns:a16="http://schemas.microsoft.com/office/drawing/2014/main" id="{8B81F70F-23AD-1BA9-9212-8509576EBE82}"/>
                </a:ext>
              </a:extLst>
            </p:cNvPr>
            <p:cNvSpPr/>
            <p:nvPr/>
          </p:nvSpPr>
          <p:spPr>
            <a:xfrm>
              <a:off x="9874099" y="7908503"/>
              <a:ext cx="8001001" cy="1936909"/>
            </a:xfrm>
            <a:prstGeom prst="roundRect">
              <a:avLst/>
            </a:prstGeom>
            <a:solidFill>
              <a:srgbClr val="0D79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80091D9-6255-D09B-12DB-0634888B868B}"/>
                </a:ext>
              </a:extLst>
            </p:cNvPr>
            <p:cNvSpPr txBox="1"/>
            <p:nvPr/>
          </p:nvSpPr>
          <p:spPr>
            <a:xfrm>
              <a:off x="12548346" y="8069640"/>
              <a:ext cx="4811861" cy="1569660"/>
            </a:xfrm>
            <a:prstGeom prst="rect">
              <a:avLst/>
            </a:prstGeom>
            <a:noFill/>
          </p:spPr>
          <p:txBody>
            <a:bodyPr wrap="square">
              <a:spAutoFit/>
            </a:bodyPr>
            <a:lstStyle/>
            <a:p>
              <a:r>
                <a:rPr lang="en-GB" sz="3200" dirty="0">
                  <a:solidFill>
                    <a:schemeClr val="bg1"/>
                  </a:solidFill>
                  <a:latin typeface="Lexend Light" pitchFamily="2" charset="77"/>
                </a:rPr>
                <a:t>The crank turns straight motion into ‘round and round’ motion.</a:t>
              </a:r>
            </a:p>
          </p:txBody>
        </p:sp>
        <p:pic>
          <p:nvPicPr>
            <p:cNvPr id="65" name="Graphic 64">
              <a:extLst>
                <a:ext uri="{FF2B5EF4-FFF2-40B4-BE49-F238E27FC236}">
                  <a16:creationId xmlns:a16="http://schemas.microsoft.com/office/drawing/2014/main" id="{1166302E-821A-3561-1BF3-494327D150B1}"/>
                </a:ext>
              </a:extLst>
            </p:cNvPr>
            <p:cNvPicPr>
              <a:picLocks noChangeAspect="1"/>
            </p:cNvPicPr>
            <p:nvPr/>
          </p:nvPicPr>
          <p:blipFill>
            <a:blip>
              <a:extLst>
                <a:ext uri="{96DAC541-7B7A-43D3-8B79-37D633B846F1}">
                  <asvg:svgBlip xmlns:asvg="http://schemas.microsoft.com/office/drawing/2016/SVG/main" r:embed="rId8"/>
                </a:ext>
              </a:extLst>
            </a:blip>
            <a:srcRect b="35950"/>
            <a:stretch>
              <a:fillRect/>
            </a:stretch>
          </p:blipFill>
          <p:spPr>
            <a:xfrm>
              <a:off x="10508880" y="8567814"/>
              <a:ext cx="1994697" cy="1277598"/>
            </a:xfrm>
            <a:prstGeom prst="rect">
              <a:avLst/>
            </a:prstGeom>
          </p:spPr>
        </p:pic>
        <p:pic>
          <p:nvPicPr>
            <p:cNvPr id="61" name="cylinder">
              <a:extLst>
                <a:ext uri="{FF2B5EF4-FFF2-40B4-BE49-F238E27FC236}">
                  <a16:creationId xmlns:a16="http://schemas.microsoft.com/office/drawing/2014/main" id="{69DE31DD-D6E3-9A24-D291-1F63F4802BA3}"/>
                </a:ext>
              </a:extLst>
            </p:cNvPr>
            <p:cNvPicPr>
              <a:picLocks noChangeAspect="1"/>
            </p:cNvPicPr>
            <p:nvPr/>
          </p:nvPicPr>
          <p:blipFill>
            <a:blip>
              <a:extLst>
                <a:ext uri="{96DAC541-7B7A-43D3-8B79-37D633B846F1}">
                  <asvg:svgBlip xmlns:asvg="http://schemas.microsoft.com/office/drawing/2016/SVG/main" r:embed="rId9"/>
                </a:ext>
              </a:extLst>
            </a:blip>
            <a:srcRect l="13863" t="77692" r="63062" b="1694"/>
            <a:stretch>
              <a:fillRect/>
            </a:stretch>
          </p:blipFill>
          <p:spPr>
            <a:xfrm rot="5400000">
              <a:off x="10274635" y="8407736"/>
              <a:ext cx="1883197" cy="884732"/>
            </a:xfrm>
            <a:prstGeom prst="rect">
              <a:avLst/>
            </a:prstGeom>
          </p:spPr>
        </p:pic>
        <p:cxnSp>
          <p:nvCxnSpPr>
            <p:cNvPr id="50" name="Straight Arrow Connector 49">
              <a:extLst>
                <a:ext uri="{FF2B5EF4-FFF2-40B4-BE49-F238E27FC236}">
                  <a16:creationId xmlns:a16="http://schemas.microsoft.com/office/drawing/2014/main" id="{CF8D08E8-4954-3685-DF2B-EEA14A93E1C7}"/>
                </a:ext>
              </a:extLst>
            </p:cNvPr>
            <p:cNvCxnSpPr>
              <a:cxnSpLocks/>
            </p:cNvCxnSpPr>
            <p:nvPr/>
          </p:nvCxnSpPr>
          <p:spPr>
            <a:xfrm>
              <a:off x="17449800" y="7429500"/>
              <a:ext cx="0" cy="798315"/>
            </a:xfrm>
            <a:prstGeom prst="straightConnector1">
              <a:avLst/>
            </a:prstGeom>
            <a:ln w="1111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074EAE75-5091-C9E0-47CE-17D65F1EBFF7}"/>
                </a:ext>
              </a:extLst>
            </p:cNvPr>
            <p:cNvSpPr/>
            <p:nvPr/>
          </p:nvSpPr>
          <p:spPr>
            <a:xfrm>
              <a:off x="9296400" y="8426108"/>
              <a:ext cx="1219200" cy="1219200"/>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latin typeface="Lexend Medium" pitchFamily="2" charset="77"/>
                </a:rPr>
                <a:t>8</a:t>
              </a:r>
            </a:p>
          </p:txBody>
        </p:sp>
      </p:grpSp>
    </p:spTree>
    <p:extLst>
      <p:ext uri="{BB962C8B-B14F-4D97-AF65-F5344CB8AC3E}">
        <p14:creationId xmlns:p14="http://schemas.microsoft.com/office/powerpoint/2010/main" val="313585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1CEF1-C492-D701-60AC-B9F9DC367F6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6AFEA9-B62B-8605-81B2-D0601D7386F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Round Diagonal Corner of Rectangle 1">
            <a:extLst>
              <a:ext uri="{FF2B5EF4-FFF2-40B4-BE49-F238E27FC236}">
                <a16:creationId xmlns:a16="http://schemas.microsoft.com/office/drawing/2014/main" id="{491046D0-3B23-1B8C-B9E5-9F4ECFA54C85}"/>
              </a:ext>
              <a:ext uri="{C183D7F6-B498-43B3-948B-1728B52AA6E4}">
                <adec:decorative xmlns:adec="http://schemas.microsoft.com/office/drawing/2017/decorative" val="1"/>
              </a:ext>
            </a:extLst>
          </p:cNvPr>
          <p:cNvSpPr/>
          <p:nvPr/>
        </p:nvSpPr>
        <p:spPr>
          <a:xfrm>
            <a:off x="1295400" y="800100"/>
            <a:ext cx="15621000" cy="876300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3B08A4B-F8A0-4F09-52F2-2235D90C3725}"/>
              </a:ext>
            </a:extLst>
          </p:cNvPr>
          <p:cNvSpPr txBox="1"/>
          <p:nvPr/>
        </p:nvSpPr>
        <p:spPr>
          <a:xfrm>
            <a:off x="2133600" y="3552203"/>
            <a:ext cx="12941730" cy="1138773"/>
          </a:xfrm>
          <a:prstGeom prst="rect">
            <a:avLst/>
          </a:prstGeom>
          <a:noFill/>
        </p:spPr>
        <p:txBody>
          <a:bodyPr wrap="square" rtlCol="0">
            <a:spAutoFit/>
          </a:bodyPr>
          <a:lstStyle/>
          <a:p>
            <a:r>
              <a:rPr lang="en-GB" sz="4000" dirty="0">
                <a:latin typeface="Lexend Light" pitchFamily="2" charset="77"/>
              </a:rPr>
              <a:t>What </a:t>
            </a:r>
            <a:r>
              <a:rPr lang="en-GB" sz="4800" b="1" dirty="0">
                <a:latin typeface="Lexend Light" pitchFamily="2" charset="77"/>
              </a:rPr>
              <a:t>material</a:t>
            </a:r>
            <a:r>
              <a:rPr lang="en-GB" sz="4000" dirty="0">
                <a:latin typeface="Lexend Light" pitchFamily="2" charset="77"/>
              </a:rPr>
              <a:t> would you use?</a:t>
            </a:r>
          </a:p>
          <a:p>
            <a:endParaRPr lang="en-GB" sz="2000" dirty="0">
              <a:latin typeface="Lexend Light" pitchFamily="2" charset="77"/>
            </a:endParaRPr>
          </a:p>
        </p:txBody>
      </p:sp>
      <p:sp>
        <p:nvSpPr>
          <p:cNvPr id="6" name="Title 5">
            <a:extLst>
              <a:ext uri="{FF2B5EF4-FFF2-40B4-BE49-F238E27FC236}">
                <a16:creationId xmlns:a16="http://schemas.microsoft.com/office/drawing/2014/main" id="{5F6CC3E9-405D-140D-A241-B8D35922968A}"/>
              </a:ext>
            </a:extLst>
          </p:cNvPr>
          <p:cNvSpPr>
            <a:spLocks noGrp="1"/>
          </p:cNvSpPr>
          <p:nvPr>
            <p:ph type="title" idx="4294967295"/>
          </p:nvPr>
        </p:nvSpPr>
        <p:spPr>
          <a:xfrm>
            <a:off x="457200" y="1428160"/>
            <a:ext cx="13944600" cy="1493978"/>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Imagine you are making a </a:t>
            </a:r>
            <a:r>
              <a:rPr kumimoji="0" lang="en-GB" sz="4000" b="1" i="0" u="none" strike="noStrike" kern="0" cap="none" spc="0" normalizeH="0" baseline="0" noProof="0" dirty="0">
                <a:ln>
                  <a:noFill/>
                </a:ln>
                <a:solidFill>
                  <a:schemeClr val="bg1"/>
                </a:solidFill>
                <a:effectLst/>
                <a:uLnTx/>
                <a:uFillTx/>
                <a:latin typeface="Lexend Light" pitchFamily="2" charset="77"/>
                <a:ea typeface="+mn-ea"/>
                <a:cs typeface="+mn-cs"/>
              </a:rPr>
              <a:t>new</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 engine to pump water. </a:t>
            </a:r>
            <a:endParaRPr kumimoji="0" lang="en-US" sz="4000" b="0" i="0" u="none" strike="noStrike" kern="0" cap="none" spc="0" normalizeH="0" baseline="0" noProof="0" dirty="0">
              <a:ln>
                <a:noFill/>
              </a:ln>
              <a:solidFill>
                <a:schemeClr val="bg1"/>
              </a:solidFill>
              <a:effectLst/>
              <a:uLnTx/>
              <a:uFillTx/>
              <a:latin typeface="Lexend Light" pitchFamily="2" charset="77"/>
              <a:ea typeface="+mn-ea"/>
              <a:cs typeface="+mn-cs"/>
            </a:endParaRPr>
          </a:p>
        </p:txBody>
      </p:sp>
      <p:pic>
        <p:nvPicPr>
          <p:cNvPr id="8" name="Picture 7">
            <a:extLst>
              <a:ext uri="{FF2B5EF4-FFF2-40B4-BE49-F238E27FC236}">
                <a16:creationId xmlns:a16="http://schemas.microsoft.com/office/drawing/2014/main" id="{0CE7A2D2-4E89-DD38-2A7E-DED05B7AD97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r="25635"/>
          <a:stretch>
            <a:fillRect/>
          </a:stretch>
        </p:blipFill>
        <p:spPr>
          <a:xfrm>
            <a:off x="12518645" y="5420976"/>
            <a:ext cx="5779919" cy="5271301"/>
          </a:xfrm>
          <a:prstGeom prst="rect">
            <a:avLst/>
          </a:prstGeom>
        </p:spPr>
      </p:pic>
      <p:sp>
        <p:nvSpPr>
          <p:cNvPr id="10" name="TextBox 9">
            <a:extLst>
              <a:ext uri="{FF2B5EF4-FFF2-40B4-BE49-F238E27FC236}">
                <a16:creationId xmlns:a16="http://schemas.microsoft.com/office/drawing/2014/main" id="{FC68715D-6F75-0D4C-2967-7B7A1BDF40B6}"/>
              </a:ext>
            </a:extLst>
          </p:cNvPr>
          <p:cNvSpPr txBox="1"/>
          <p:nvPr/>
        </p:nvSpPr>
        <p:spPr>
          <a:xfrm>
            <a:off x="2514600" y="8226555"/>
            <a:ext cx="1752600" cy="726945"/>
          </a:xfrm>
          <a:prstGeom prst="rect">
            <a:avLst/>
          </a:prstGeom>
          <a:noFill/>
        </p:spPr>
        <p:txBody>
          <a:bodyPr wrap="square" rtlCol="0">
            <a:spAutoFit/>
          </a:bodyPr>
          <a:lstStyle/>
          <a:p>
            <a:r>
              <a:rPr lang="en-US" sz="4000" dirty="0">
                <a:latin typeface="Lexend Medium" pitchFamily="2" charset="77"/>
              </a:rPr>
              <a:t>wood</a:t>
            </a:r>
          </a:p>
        </p:txBody>
      </p:sp>
      <p:sp>
        <p:nvSpPr>
          <p:cNvPr id="11" name="TextBox 10">
            <a:extLst>
              <a:ext uri="{FF2B5EF4-FFF2-40B4-BE49-F238E27FC236}">
                <a16:creationId xmlns:a16="http://schemas.microsoft.com/office/drawing/2014/main" id="{276D0BF5-8917-BC18-6AF3-C4308CE76D71}"/>
              </a:ext>
            </a:extLst>
          </p:cNvPr>
          <p:cNvSpPr txBox="1"/>
          <p:nvPr/>
        </p:nvSpPr>
        <p:spPr>
          <a:xfrm>
            <a:off x="10896600" y="8226555"/>
            <a:ext cx="1752600" cy="726945"/>
          </a:xfrm>
          <a:prstGeom prst="rect">
            <a:avLst/>
          </a:prstGeom>
          <a:noFill/>
        </p:spPr>
        <p:txBody>
          <a:bodyPr wrap="square" rtlCol="0">
            <a:spAutoFit/>
          </a:bodyPr>
          <a:lstStyle/>
          <a:p>
            <a:r>
              <a:rPr lang="en-US" sz="4000" dirty="0">
                <a:latin typeface="Lexend Medium" pitchFamily="2" charset="77"/>
              </a:rPr>
              <a:t>metal</a:t>
            </a:r>
          </a:p>
        </p:txBody>
      </p:sp>
      <p:sp>
        <p:nvSpPr>
          <p:cNvPr id="12" name="TextBox 11">
            <a:extLst>
              <a:ext uri="{FF2B5EF4-FFF2-40B4-BE49-F238E27FC236}">
                <a16:creationId xmlns:a16="http://schemas.microsoft.com/office/drawing/2014/main" id="{F1B593B4-E601-57A7-3917-70CA7C47A71B}"/>
              </a:ext>
            </a:extLst>
          </p:cNvPr>
          <p:cNvSpPr txBox="1"/>
          <p:nvPr/>
        </p:nvSpPr>
        <p:spPr>
          <a:xfrm>
            <a:off x="6033277" y="8206945"/>
            <a:ext cx="3339323" cy="707886"/>
          </a:xfrm>
          <a:prstGeom prst="rect">
            <a:avLst/>
          </a:prstGeom>
          <a:noFill/>
        </p:spPr>
        <p:txBody>
          <a:bodyPr wrap="square" rtlCol="0">
            <a:spAutoFit/>
          </a:bodyPr>
          <a:lstStyle/>
          <a:p>
            <a:r>
              <a:rPr lang="en-US" sz="4000" dirty="0">
                <a:latin typeface="Lexend Medium" pitchFamily="2" charset="77"/>
              </a:rPr>
              <a:t>cardboard</a:t>
            </a:r>
          </a:p>
        </p:txBody>
      </p:sp>
      <p:sp>
        <p:nvSpPr>
          <p:cNvPr id="13" name="Oval 12">
            <a:extLst>
              <a:ext uri="{FF2B5EF4-FFF2-40B4-BE49-F238E27FC236}">
                <a16:creationId xmlns:a16="http://schemas.microsoft.com/office/drawing/2014/main" id="{670BD1F2-0641-F904-069D-77EF22C7FE6F}"/>
              </a:ext>
            </a:extLst>
          </p:cNvPr>
          <p:cNvSpPr/>
          <p:nvPr/>
        </p:nvSpPr>
        <p:spPr>
          <a:xfrm rot="412736">
            <a:off x="13279569" y="2043731"/>
            <a:ext cx="4258068" cy="4258068"/>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Lexend Light" pitchFamily="2" charset="77"/>
              </a:rPr>
              <a:t>What are the </a:t>
            </a:r>
            <a:r>
              <a:rPr lang="en-GB" sz="3600" b="1" dirty="0">
                <a:solidFill>
                  <a:schemeClr val="tx1"/>
                </a:solidFill>
                <a:latin typeface="Lexend Light" pitchFamily="2" charset="77"/>
              </a:rPr>
              <a:t>good</a:t>
            </a:r>
            <a:r>
              <a:rPr lang="en-GB" sz="3600" dirty="0">
                <a:solidFill>
                  <a:schemeClr val="tx1"/>
                </a:solidFill>
                <a:latin typeface="Lexend Light" pitchFamily="2" charset="77"/>
              </a:rPr>
              <a:t> and </a:t>
            </a:r>
            <a:r>
              <a:rPr lang="en-GB" sz="3600" b="1" dirty="0">
                <a:solidFill>
                  <a:schemeClr val="tx1"/>
                </a:solidFill>
                <a:latin typeface="Lexend Light" pitchFamily="2" charset="77"/>
              </a:rPr>
              <a:t>bad</a:t>
            </a:r>
            <a:r>
              <a:rPr lang="en-GB" sz="3600" dirty="0">
                <a:solidFill>
                  <a:schemeClr val="tx1"/>
                </a:solidFill>
                <a:latin typeface="Lexend Light" pitchFamily="2" charset="77"/>
              </a:rPr>
              <a:t> things about each material?</a:t>
            </a:r>
            <a:endParaRPr lang="en-US" sz="3600" dirty="0">
              <a:solidFill>
                <a:schemeClr val="tx1"/>
              </a:solidFill>
            </a:endParaRPr>
          </a:p>
        </p:txBody>
      </p:sp>
      <p:pic>
        <p:nvPicPr>
          <p:cNvPr id="15" name="Picture 14" descr="A pile of wood planks&#10;">
            <a:extLst>
              <a:ext uri="{FF2B5EF4-FFF2-40B4-BE49-F238E27FC236}">
                <a16:creationId xmlns:a16="http://schemas.microsoft.com/office/drawing/2014/main" id="{F87C5329-0AFD-F75D-074D-DAF74C58ED7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08876" y="4904402"/>
            <a:ext cx="5463775" cy="3861068"/>
          </a:xfrm>
          <a:prstGeom prst="rect">
            <a:avLst/>
          </a:prstGeom>
        </p:spPr>
      </p:pic>
      <p:pic>
        <p:nvPicPr>
          <p:cNvPr id="17" name="Picture 16" descr="A brown cardboard box &#10;">
            <a:extLst>
              <a:ext uri="{FF2B5EF4-FFF2-40B4-BE49-F238E27FC236}">
                <a16:creationId xmlns:a16="http://schemas.microsoft.com/office/drawing/2014/main" id="{C362E54B-91BD-8034-307E-E80101C495B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676547" y="5219089"/>
            <a:ext cx="3676223" cy="2908301"/>
          </a:xfrm>
          <a:prstGeom prst="rect">
            <a:avLst/>
          </a:prstGeom>
        </p:spPr>
      </p:pic>
      <p:pic>
        <p:nvPicPr>
          <p:cNvPr id="19" name="Picture 18" descr="A drawing of a metal tube and other metal parts&#10;">
            <a:extLst>
              <a:ext uri="{FF2B5EF4-FFF2-40B4-BE49-F238E27FC236}">
                <a16:creationId xmlns:a16="http://schemas.microsoft.com/office/drawing/2014/main" id="{77B45C12-33A4-5BB3-1CC0-3F2572E690DF}"/>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657851" y="5381317"/>
            <a:ext cx="5715000" cy="2908300"/>
          </a:xfrm>
          <a:prstGeom prst="rect">
            <a:avLst/>
          </a:prstGeom>
        </p:spPr>
      </p:pic>
    </p:spTree>
    <p:extLst>
      <p:ext uri="{BB962C8B-B14F-4D97-AF65-F5344CB8AC3E}">
        <p14:creationId xmlns:p14="http://schemas.microsoft.com/office/powerpoint/2010/main" val="705979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Gridded paper">
            <a:extLst>
              <a:ext uri="{FF2B5EF4-FFF2-40B4-BE49-F238E27FC236}">
                <a16:creationId xmlns:a16="http://schemas.microsoft.com/office/drawing/2014/main" id="{ADEDC6A1-3082-9F47-58CE-0CA292BDC1EA}"/>
              </a:ext>
            </a:extLst>
          </p:cNvPr>
          <p:cNvGraphicFramePr>
            <a:graphicFrameLocks noGrp="1"/>
          </p:cNvGraphicFramePr>
          <p:nvPr>
            <p:extLst>
              <p:ext uri="{D42A27DB-BD31-4B8C-83A1-F6EECF244321}">
                <p14:modId xmlns:p14="http://schemas.microsoft.com/office/powerpoint/2010/main" val="2557934916"/>
              </p:ext>
            </p:extLst>
          </p:nvPr>
        </p:nvGraphicFramePr>
        <p:xfrm>
          <a:off x="457200" y="2400300"/>
          <a:ext cx="10700760" cy="7086600"/>
        </p:xfrm>
        <a:graphic>
          <a:graphicData uri="http://schemas.openxmlformats.org/drawingml/2006/table">
            <a:tbl>
              <a:tblPr firstRow="1" bandRow="1">
                <a:tableStyleId>{5C22544A-7EE6-4342-B048-85BDC9FD1C3A}</a:tableStyleId>
              </a:tblPr>
              <a:tblGrid>
                <a:gridCol w="382170">
                  <a:extLst>
                    <a:ext uri="{9D8B030D-6E8A-4147-A177-3AD203B41FA5}">
                      <a16:colId xmlns:a16="http://schemas.microsoft.com/office/drawing/2014/main" val="2404329728"/>
                    </a:ext>
                  </a:extLst>
                </a:gridCol>
                <a:gridCol w="382170">
                  <a:extLst>
                    <a:ext uri="{9D8B030D-6E8A-4147-A177-3AD203B41FA5}">
                      <a16:colId xmlns:a16="http://schemas.microsoft.com/office/drawing/2014/main" val="3205145248"/>
                    </a:ext>
                  </a:extLst>
                </a:gridCol>
                <a:gridCol w="382170">
                  <a:extLst>
                    <a:ext uri="{9D8B030D-6E8A-4147-A177-3AD203B41FA5}">
                      <a16:colId xmlns:a16="http://schemas.microsoft.com/office/drawing/2014/main" val="3489251936"/>
                    </a:ext>
                  </a:extLst>
                </a:gridCol>
                <a:gridCol w="382170">
                  <a:extLst>
                    <a:ext uri="{9D8B030D-6E8A-4147-A177-3AD203B41FA5}">
                      <a16:colId xmlns:a16="http://schemas.microsoft.com/office/drawing/2014/main" val="407194832"/>
                    </a:ext>
                  </a:extLst>
                </a:gridCol>
                <a:gridCol w="382170">
                  <a:extLst>
                    <a:ext uri="{9D8B030D-6E8A-4147-A177-3AD203B41FA5}">
                      <a16:colId xmlns:a16="http://schemas.microsoft.com/office/drawing/2014/main" val="3295819678"/>
                    </a:ext>
                  </a:extLst>
                </a:gridCol>
                <a:gridCol w="382170">
                  <a:extLst>
                    <a:ext uri="{9D8B030D-6E8A-4147-A177-3AD203B41FA5}">
                      <a16:colId xmlns:a16="http://schemas.microsoft.com/office/drawing/2014/main" val="3769872396"/>
                    </a:ext>
                  </a:extLst>
                </a:gridCol>
                <a:gridCol w="382170">
                  <a:extLst>
                    <a:ext uri="{9D8B030D-6E8A-4147-A177-3AD203B41FA5}">
                      <a16:colId xmlns:a16="http://schemas.microsoft.com/office/drawing/2014/main" val="1548743822"/>
                    </a:ext>
                  </a:extLst>
                </a:gridCol>
                <a:gridCol w="382170">
                  <a:extLst>
                    <a:ext uri="{9D8B030D-6E8A-4147-A177-3AD203B41FA5}">
                      <a16:colId xmlns:a16="http://schemas.microsoft.com/office/drawing/2014/main" val="3598212418"/>
                    </a:ext>
                  </a:extLst>
                </a:gridCol>
                <a:gridCol w="382170">
                  <a:extLst>
                    <a:ext uri="{9D8B030D-6E8A-4147-A177-3AD203B41FA5}">
                      <a16:colId xmlns:a16="http://schemas.microsoft.com/office/drawing/2014/main" val="1516883053"/>
                    </a:ext>
                  </a:extLst>
                </a:gridCol>
                <a:gridCol w="382170">
                  <a:extLst>
                    <a:ext uri="{9D8B030D-6E8A-4147-A177-3AD203B41FA5}">
                      <a16:colId xmlns:a16="http://schemas.microsoft.com/office/drawing/2014/main" val="1691331721"/>
                    </a:ext>
                  </a:extLst>
                </a:gridCol>
                <a:gridCol w="382170">
                  <a:extLst>
                    <a:ext uri="{9D8B030D-6E8A-4147-A177-3AD203B41FA5}">
                      <a16:colId xmlns:a16="http://schemas.microsoft.com/office/drawing/2014/main" val="1591952487"/>
                    </a:ext>
                  </a:extLst>
                </a:gridCol>
                <a:gridCol w="382170">
                  <a:extLst>
                    <a:ext uri="{9D8B030D-6E8A-4147-A177-3AD203B41FA5}">
                      <a16:colId xmlns:a16="http://schemas.microsoft.com/office/drawing/2014/main" val="3431085115"/>
                    </a:ext>
                  </a:extLst>
                </a:gridCol>
                <a:gridCol w="382170">
                  <a:extLst>
                    <a:ext uri="{9D8B030D-6E8A-4147-A177-3AD203B41FA5}">
                      <a16:colId xmlns:a16="http://schemas.microsoft.com/office/drawing/2014/main" val="987412373"/>
                    </a:ext>
                  </a:extLst>
                </a:gridCol>
                <a:gridCol w="382170">
                  <a:extLst>
                    <a:ext uri="{9D8B030D-6E8A-4147-A177-3AD203B41FA5}">
                      <a16:colId xmlns:a16="http://schemas.microsoft.com/office/drawing/2014/main" val="301413315"/>
                    </a:ext>
                  </a:extLst>
                </a:gridCol>
                <a:gridCol w="382170">
                  <a:extLst>
                    <a:ext uri="{9D8B030D-6E8A-4147-A177-3AD203B41FA5}">
                      <a16:colId xmlns:a16="http://schemas.microsoft.com/office/drawing/2014/main" val="58973291"/>
                    </a:ext>
                  </a:extLst>
                </a:gridCol>
                <a:gridCol w="382170">
                  <a:extLst>
                    <a:ext uri="{9D8B030D-6E8A-4147-A177-3AD203B41FA5}">
                      <a16:colId xmlns:a16="http://schemas.microsoft.com/office/drawing/2014/main" val="610262380"/>
                    </a:ext>
                  </a:extLst>
                </a:gridCol>
                <a:gridCol w="382170">
                  <a:extLst>
                    <a:ext uri="{9D8B030D-6E8A-4147-A177-3AD203B41FA5}">
                      <a16:colId xmlns:a16="http://schemas.microsoft.com/office/drawing/2014/main" val="606377531"/>
                    </a:ext>
                  </a:extLst>
                </a:gridCol>
                <a:gridCol w="382170">
                  <a:extLst>
                    <a:ext uri="{9D8B030D-6E8A-4147-A177-3AD203B41FA5}">
                      <a16:colId xmlns:a16="http://schemas.microsoft.com/office/drawing/2014/main" val="3782777925"/>
                    </a:ext>
                  </a:extLst>
                </a:gridCol>
                <a:gridCol w="382170">
                  <a:extLst>
                    <a:ext uri="{9D8B030D-6E8A-4147-A177-3AD203B41FA5}">
                      <a16:colId xmlns:a16="http://schemas.microsoft.com/office/drawing/2014/main" val="2358780465"/>
                    </a:ext>
                  </a:extLst>
                </a:gridCol>
                <a:gridCol w="382170">
                  <a:extLst>
                    <a:ext uri="{9D8B030D-6E8A-4147-A177-3AD203B41FA5}">
                      <a16:colId xmlns:a16="http://schemas.microsoft.com/office/drawing/2014/main" val="1957562514"/>
                    </a:ext>
                  </a:extLst>
                </a:gridCol>
                <a:gridCol w="382170">
                  <a:extLst>
                    <a:ext uri="{9D8B030D-6E8A-4147-A177-3AD203B41FA5}">
                      <a16:colId xmlns:a16="http://schemas.microsoft.com/office/drawing/2014/main" val="3246398680"/>
                    </a:ext>
                  </a:extLst>
                </a:gridCol>
                <a:gridCol w="382170">
                  <a:extLst>
                    <a:ext uri="{9D8B030D-6E8A-4147-A177-3AD203B41FA5}">
                      <a16:colId xmlns:a16="http://schemas.microsoft.com/office/drawing/2014/main" val="3887757504"/>
                    </a:ext>
                  </a:extLst>
                </a:gridCol>
                <a:gridCol w="382170">
                  <a:extLst>
                    <a:ext uri="{9D8B030D-6E8A-4147-A177-3AD203B41FA5}">
                      <a16:colId xmlns:a16="http://schemas.microsoft.com/office/drawing/2014/main" val="3849971033"/>
                    </a:ext>
                  </a:extLst>
                </a:gridCol>
                <a:gridCol w="382170">
                  <a:extLst>
                    <a:ext uri="{9D8B030D-6E8A-4147-A177-3AD203B41FA5}">
                      <a16:colId xmlns:a16="http://schemas.microsoft.com/office/drawing/2014/main" val="3948658392"/>
                    </a:ext>
                  </a:extLst>
                </a:gridCol>
                <a:gridCol w="382170">
                  <a:extLst>
                    <a:ext uri="{9D8B030D-6E8A-4147-A177-3AD203B41FA5}">
                      <a16:colId xmlns:a16="http://schemas.microsoft.com/office/drawing/2014/main" val="862309250"/>
                    </a:ext>
                  </a:extLst>
                </a:gridCol>
                <a:gridCol w="382170">
                  <a:extLst>
                    <a:ext uri="{9D8B030D-6E8A-4147-A177-3AD203B41FA5}">
                      <a16:colId xmlns:a16="http://schemas.microsoft.com/office/drawing/2014/main" val="678924396"/>
                    </a:ext>
                  </a:extLst>
                </a:gridCol>
                <a:gridCol w="382170">
                  <a:extLst>
                    <a:ext uri="{9D8B030D-6E8A-4147-A177-3AD203B41FA5}">
                      <a16:colId xmlns:a16="http://schemas.microsoft.com/office/drawing/2014/main" val="3354640449"/>
                    </a:ext>
                  </a:extLst>
                </a:gridCol>
                <a:gridCol w="382170">
                  <a:extLst>
                    <a:ext uri="{9D8B030D-6E8A-4147-A177-3AD203B41FA5}">
                      <a16:colId xmlns:a16="http://schemas.microsoft.com/office/drawing/2014/main" val="2927054533"/>
                    </a:ext>
                  </a:extLst>
                </a:gridCol>
              </a:tblGrid>
              <a:tr h="354330">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endParaRPr lang="en-US" sz="1700" dirty="0"/>
                    </a:p>
                  </a:txBody>
                  <a:tcPr marL="85039" marR="85039" marT="42520" marB="42520">
                    <a:lnB w="635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61307659"/>
                  </a:ext>
                </a:extLst>
              </a:tr>
              <a:tr h="354330">
                <a:tc>
                  <a:txBody>
                    <a:bodyPr/>
                    <a:lstStyle/>
                    <a:p>
                      <a:endParaRPr lang="en-US" sz="1700" dirty="0"/>
                    </a:p>
                  </a:txBody>
                  <a:tcPr marL="85039" marR="85039" marT="42520" marB="42520">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dirty="0"/>
                    </a:p>
                  </a:txBody>
                  <a:tcPr marL="85039" marR="85039" marT="42520" marB="42520">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dirty="0"/>
                    </a:p>
                  </a:txBody>
                  <a:tcPr marL="85039" marR="85039" marT="42520" marB="42520">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tc>
                  <a:txBody>
                    <a:bodyPr/>
                    <a:lstStyle/>
                    <a:p>
                      <a:endParaRPr lang="en-US" sz="1700"/>
                    </a:p>
                  </a:txBody>
                  <a:tcPr marL="85039" marR="85039" marT="42520" marB="42520">
                    <a:lnT w="6350" cap="flat" cmpd="sng" algn="ctr">
                      <a:solidFill>
                        <a:schemeClr val="bg1"/>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188685419"/>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1121850073"/>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2701051120"/>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lnR w="6350" cap="flat" cmpd="sng" algn="ctr">
                      <a:solidFill>
                        <a:schemeClr val="bg1"/>
                      </a:solidFill>
                      <a:prstDash val="solid"/>
                      <a:round/>
                      <a:headEnd type="none" w="med" len="med"/>
                      <a:tailEnd type="none" w="med" len="med"/>
                    </a:lnR>
                    <a:solidFill>
                      <a:schemeClr val="accent5">
                        <a:lumMod val="20000"/>
                        <a:lumOff val="80000"/>
                      </a:schemeClr>
                    </a:solidFill>
                  </a:tcPr>
                </a:tc>
                <a:tc>
                  <a:txBody>
                    <a:bodyPr/>
                    <a:lstStyle/>
                    <a:p>
                      <a:endParaRPr lang="en-US" sz="1700" dirty="0"/>
                    </a:p>
                  </a:txBody>
                  <a:tcPr marL="85039" marR="85039" marT="42520" marB="42520">
                    <a:lnL w="6350" cap="flat" cmpd="sng" algn="ctr">
                      <a:solidFill>
                        <a:schemeClr val="bg1"/>
                      </a:solidFill>
                      <a:prstDash val="solid"/>
                      <a:round/>
                      <a:headEnd type="none" w="med" len="med"/>
                      <a:tailEnd type="none" w="med" len="med"/>
                    </a:lnL>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614785901"/>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1425550730"/>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1052140969"/>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1980202357"/>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761058962"/>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4040633073"/>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extLst>
                  <a:ext uri="{0D108BD9-81ED-4DB2-BD59-A6C34878D82A}">
                    <a16:rowId xmlns:a16="http://schemas.microsoft.com/office/drawing/2014/main" val="1762195431"/>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2213036883"/>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3986125396"/>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4241623624"/>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731384263"/>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3335657312"/>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24076694"/>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extLst>
                  <a:ext uri="{0D108BD9-81ED-4DB2-BD59-A6C34878D82A}">
                    <a16:rowId xmlns:a16="http://schemas.microsoft.com/office/drawing/2014/main" val="507164669"/>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extLst>
                  <a:ext uri="{0D108BD9-81ED-4DB2-BD59-A6C34878D82A}">
                    <a16:rowId xmlns:a16="http://schemas.microsoft.com/office/drawing/2014/main" val="1774642307"/>
                  </a:ext>
                </a:extLst>
              </a:tr>
              <a:tr h="354330">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tc>
                  <a:txBody>
                    <a:bodyPr/>
                    <a:lstStyle/>
                    <a:p>
                      <a:endParaRPr lang="en-US" sz="1700" dirty="0"/>
                    </a:p>
                  </a:txBody>
                  <a:tcPr marL="85039" marR="85039" marT="42520" marB="42520">
                    <a:solidFill>
                      <a:schemeClr val="accent5">
                        <a:lumMod val="20000"/>
                        <a:lumOff val="80000"/>
                      </a:schemeClr>
                    </a:solidFill>
                  </a:tcPr>
                </a:tc>
                <a:extLst>
                  <a:ext uri="{0D108BD9-81ED-4DB2-BD59-A6C34878D82A}">
                    <a16:rowId xmlns:a16="http://schemas.microsoft.com/office/drawing/2014/main" val="2222299959"/>
                  </a:ext>
                </a:extLst>
              </a:tr>
            </a:tbl>
          </a:graphicData>
        </a:graphic>
      </p:graphicFrame>
      <p:sp>
        <p:nvSpPr>
          <p:cNvPr id="4" name="Title 3">
            <a:extLst>
              <a:ext uri="{FF2B5EF4-FFF2-40B4-BE49-F238E27FC236}">
                <a16:creationId xmlns:a16="http://schemas.microsoft.com/office/drawing/2014/main" id="{41A37B84-A612-2819-A509-E1006B25A5FB}"/>
              </a:ext>
            </a:extLst>
          </p:cNvPr>
          <p:cNvSpPr>
            <a:spLocks noGrp="1"/>
          </p:cNvSpPr>
          <p:nvPr>
            <p:ph type="title" idx="4294967295"/>
          </p:nvPr>
        </p:nvSpPr>
        <p:spPr>
          <a:xfrm>
            <a:off x="457200" y="483240"/>
            <a:ext cx="6553200" cy="1493978"/>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Design your own engine</a:t>
            </a:r>
            <a:endParaRPr kumimoji="0" lang="en-US" sz="4000" b="0" i="0" u="none" strike="noStrike" kern="0" cap="none" spc="0" normalizeH="0" baseline="0" noProof="0" dirty="0">
              <a:ln>
                <a:noFill/>
              </a:ln>
              <a:solidFill>
                <a:schemeClr val="bg1"/>
              </a:solidFill>
              <a:effectLst/>
              <a:uLnTx/>
              <a:uFillTx/>
              <a:latin typeface="Lexend Light" pitchFamily="2" charset="77"/>
              <a:ea typeface="+mn-ea"/>
              <a:cs typeface="+mn-cs"/>
            </a:endParaRPr>
          </a:p>
        </p:txBody>
      </p:sp>
      <p:sp>
        <p:nvSpPr>
          <p:cNvPr id="5" name="Oval 4">
            <a:extLst>
              <a:ext uri="{FF2B5EF4-FFF2-40B4-BE49-F238E27FC236}">
                <a16:creationId xmlns:a16="http://schemas.microsoft.com/office/drawing/2014/main" id="{2E16857F-B2B3-269F-5D18-3E71212B07CE}"/>
              </a:ext>
            </a:extLst>
          </p:cNvPr>
          <p:cNvSpPr/>
          <p:nvPr/>
        </p:nvSpPr>
        <p:spPr>
          <a:xfrm rot="411193">
            <a:off x="8936803" y="83071"/>
            <a:ext cx="3788292" cy="3788292"/>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Lexend Light" pitchFamily="2" charset="77"/>
              </a:rPr>
              <a:t>These engine parts might help or make up your own ideas. </a:t>
            </a:r>
            <a:endParaRPr lang="en-US" sz="3200" dirty="0">
              <a:solidFill>
                <a:schemeClr val="tx1"/>
              </a:solidFill>
            </a:endParaRPr>
          </a:p>
        </p:txBody>
      </p:sp>
      <p:pic>
        <p:nvPicPr>
          <p:cNvPr id="10" name="cylinder" descr="Cylinder">
            <a:extLst>
              <a:ext uri="{FF2B5EF4-FFF2-40B4-BE49-F238E27FC236}">
                <a16:creationId xmlns:a16="http://schemas.microsoft.com/office/drawing/2014/main" id="{64DFF3AE-E66D-5686-32DF-5E80CA023ED3}"/>
              </a:ext>
            </a:extLst>
          </p:cNvPr>
          <p:cNvPicPr>
            <a:picLocks noChangeAspect="1"/>
          </p:cNvPicPr>
          <p:nvPr/>
        </p:nvPicPr>
        <p:blipFill>
          <a:blip>
            <a:extLst>
              <a:ext uri="{96DAC541-7B7A-43D3-8B79-37D633B846F1}">
                <asvg:svgBlip xmlns:asvg="http://schemas.microsoft.com/office/drawing/2016/SVG/main" r:embed="rId3"/>
              </a:ext>
            </a:extLst>
          </a:blip>
          <a:srcRect l="34086" t="20446" r="51961" b="35397"/>
          <a:stretch>
            <a:fillRect/>
          </a:stretch>
        </p:blipFill>
        <p:spPr>
          <a:xfrm>
            <a:off x="11403778" y="3806816"/>
            <a:ext cx="2319896" cy="3860800"/>
          </a:xfrm>
          <a:prstGeom prst="rect">
            <a:avLst/>
          </a:prstGeom>
        </p:spPr>
      </p:pic>
      <p:pic>
        <p:nvPicPr>
          <p:cNvPr id="13" name="boiler" descr="Boiler">
            <a:extLst>
              <a:ext uri="{FF2B5EF4-FFF2-40B4-BE49-F238E27FC236}">
                <a16:creationId xmlns:a16="http://schemas.microsoft.com/office/drawing/2014/main" id="{6396E7CE-46CF-9A09-4EA3-2CBC8F7982CC}"/>
              </a:ext>
            </a:extLst>
          </p:cNvPr>
          <p:cNvPicPr>
            <a:picLocks noChangeAspect="1"/>
          </p:cNvPicPr>
          <p:nvPr/>
        </p:nvPicPr>
        <p:blipFill>
          <a:blip>
            <a:extLst>
              <a:ext uri="{96DAC541-7B7A-43D3-8B79-37D633B846F1}">
                <asvg:svgBlip xmlns:asvg="http://schemas.microsoft.com/office/drawing/2016/SVG/main" r:embed="rId4"/>
              </a:ext>
            </a:extLst>
          </a:blip>
          <a:srcRect l="83506" t="62486" r="138" b="3311"/>
          <a:stretch>
            <a:fillRect/>
          </a:stretch>
        </p:blipFill>
        <p:spPr>
          <a:xfrm>
            <a:off x="15490316" y="56056"/>
            <a:ext cx="2753455" cy="3238501"/>
          </a:xfrm>
          <a:prstGeom prst="rect">
            <a:avLst/>
          </a:prstGeom>
        </p:spPr>
      </p:pic>
      <p:pic>
        <p:nvPicPr>
          <p:cNvPr id="44" name="Picture 43" descr="Pencil">
            <a:extLst>
              <a:ext uri="{FF2B5EF4-FFF2-40B4-BE49-F238E27FC236}">
                <a16:creationId xmlns:a16="http://schemas.microsoft.com/office/drawing/2014/main" id="{D2CBA83E-10F1-6CC3-0506-1C87E12E00D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43197" y="4187943"/>
            <a:ext cx="3810000" cy="3860800"/>
          </a:xfrm>
          <a:prstGeom prst="rect">
            <a:avLst/>
          </a:prstGeom>
        </p:spPr>
      </p:pic>
      <p:pic>
        <p:nvPicPr>
          <p:cNvPr id="80" name="cylinder" descr="Valve">
            <a:extLst>
              <a:ext uri="{FF2B5EF4-FFF2-40B4-BE49-F238E27FC236}">
                <a16:creationId xmlns:a16="http://schemas.microsoft.com/office/drawing/2014/main" id="{F2034F9E-2000-0C82-AAA7-8A113FF44D25}"/>
              </a:ext>
            </a:extLst>
          </p:cNvPr>
          <p:cNvPicPr>
            <a:picLocks noChangeAspect="1"/>
          </p:cNvPicPr>
          <p:nvPr/>
        </p:nvPicPr>
        <p:blipFill>
          <a:blip>
            <a:extLst>
              <a:ext uri="{96DAC541-7B7A-43D3-8B79-37D633B846F1}">
                <asvg:svgBlip xmlns:asvg="http://schemas.microsoft.com/office/drawing/2016/SVG/main" r:embed="rId3"/>
              </a:ext>
            </a:extLst>
          </a:blip>
          <a:srcRect l="42581" t="75286" r="52491" b="5820"/>
          <a:stretch>
            <a:fillRect/>
          </a:stretch>
        </p:blipFill>
        <p:spPr>
          <a:xfrm>
            <a:off x="11744388" y="7667616"/>
            <a:ext cx="819338" cy="1651976"/>
          </a:xfrm>
          <a:prstGeom prst="rect">
            <a:avLst/>
          </a:prstGeom>
        </p:spPr>
      </p:pic>
      <p:pic>
        <p:nvPicPr>
          <p:cNvPr id="81" name="cylinder" descr="Piston">
            <a:extLst>
              <a:ext uri="{FF2B5EF4-FFF2-40B4-BE49-F238E27FC236}">
                <a16:creationId xmlns:a16="http://schemas.microsoft.com/office/drawing/2014/main" id="{DCFF75AA-6919-CED2-9F94-5BED781CA3E4}"/>
              </a:ext>
            </a:extLst>
          </p:cNvPr>
          <p:cNvPicPr>
            <a:picLocks noChangeAspect="1"/>
          </p:cNvPicPr>
          <p:nvPr/>
        </p:nvPicPr>
        <p:blipFill>
          <a:blip>
            <a:extLst>
              <a:ext uri="{96DAC541-7B7A-43D3-8B79-37D633B846F1}">
                <asvg:svgBlip xmlns:asvg="http://schemas.microsoft.com/office/drawing/2016/SVG/main" r:embed="rId3"/>
              </a:ext>
            </a:extLst>
          </a:blip>
          <a:srcRect l="50868" t="-1721" r="35179" b="57564"/>
          <a:stretch>
            <a:fillRect/>
          </a:stretch>
        </p:blipFill>
        <p:spPr>
          <a:xfrm>
            <a:off x="12748729" y="6308622"/>
            <a:ext cx="2319896" cy="3860800"/>
          </a:xfrm>
          <a:prstGeom prst="rect">
            <a:avLst/>
          </a:prstGeom>
        </p:spPr>
      </p:pic>
      <p:pic>
        <p:nvPicPr>
          <p:cNvPr id="82" name="cylinder" descr="Plunger">
            <a:extLst>
              <a:ext uri="{FF2B5EF4-FFF2-40B4-BE49-F238E27FC236}">
                <a16:creationId xmlns:a16="http://schemas.microsoft.com/office/drawing/2014/main" id="{7E0784E8-6A3E-904B-5C74-30AFBC0FAA17}"/>
              </a:ext>
            </a:extLst>
          </p:cNvPr>
          <p:cNvPicPr>
            <a:picLocks noChangeAspect="1"/>
          </p:cNvPicPr>
          <p:nvPr/>
        </p:nvPicPr>
        <p:blipFill>
          <a:blip>
            <a:extLst>
              <a:ext uri="{96DAC541-7B7A-43D3-8B79-37D633B846F1}">
                <asvg:svgBlip xmlns:asvg="http://schemas.microsoft.com/office/drawing/2016/SVG/main" r:embed="rId3"/>
              </a:ext>
            </a:extLst>
          </a:blip>
          <a:srcRect l="73114" t="12365" r="12933" b="43478"/>
          <a:stretch>
            <a:fillRect/>
          </a:stretch>
        </p:blipFill>
        <p:spPr>
          <a:xfrm>
            <a:off x="12985990" y="-721296"/>
            <a:ext cx="2319896" cy="3860800"/>
          </a:xfrm>
          <a:prstGeom prst="rect">
            <a:avLst/>
          </a:prstGeom>
        </p:spPr>
      </p:pic>
      <p:pic>
        <p:nvPicPr>
          <p:cNvPr id="83" name="cylinder" descr="Flywheel">
            <a:extLst>
              <a:ext uri="{FF2B5EF4-FFF2-40B4-BE49-F238E27FC236}">
                <a16:creationId xmlns:a16="http://schemas.microsoft.com/office/drawing/2014/main" id="{2EC9174C-1664-5E67-5505-6EA250B96E49}"/>
              </a:ext>
            </a:extLst>
          </p:cNvPr>
          <p:cNvPicPr>
            <a:picLocks noChangeAspect="1"/>
          </p:cNvPicPr>
          <p:nvPr/>
        </p:nvPicPr>
        <p:blipFill>
          <a:blip>
            <a:extLst>
              <a:ext uri="{96DAC541-7B7A-43D3-8B79-37D633B846F1}">
                <asvg:svgBlip xmlns:asvg="http://schemas.microsoft.com/office/drawing/2016/SVG/main" r:embed="rId3"/>
              </a:ext>
            </a:extLst>
          </a:blip>
          <a:srcRect l="50262" t="52645" r="26514" b="-833"/>
          <a:stretch>
            <a:fillRect/>
          </a:stretch>
        </p:blipFill>
        <p:spPr>
          <a:xfrm>
            <a:off x="13894389" y="3710910"/>
            <a:ext cx="3861326" cy="4465380"/>
          </a:xfrm>
          <a:prstGeom prst="rect">
            <a:avLst/>
          </a:prstGeom>
        </p:spPr>
      </p:pic>
      <p:pic>
        <p:nvPicPr>
          <p:cNvPr id="84" name="cylinder" descr="Pipes">
            <a:extLst>
              <a:ext uri="{FF2B5EF4-FFF2-40B4-BE49-F238E27FC236}">
                <a16:creationId xmlns:a16="http://schemas.microsoft.com/office/drawing/2014/main" id="{63AE0630-C18C-8FFF-8146-97538920EC66}"/>
              </a:ext>
            </a:extLst>
          </p:cNvPr>
          <p:cNvPicPr>
            <a:picLocks noChangeAspect="1"/>
          </p:cNvPicPr>
          <p:nvPr/>
        </p:nvPicPr>
        <p:blipFill>
          <a:blip>
            <a:extLst>
              <a:ext uri="{96DAC541-7B7A-43D3-8B79-37D633B846F1}">
                <asvg:svgBlip xmlns:asvg="http://schemas.microsoft.com/office/drawing/2016/SVG/main" r:embed="rId3"/>
              </a:ext>
            </a:extLst>
          </a:blip>
          <a:srcRect l="5191" t="25030" r="71585" b="26783"/>
          <a:stretch>
            <a:fillRect/>
          </a:stretch>
        </p:blipFill>
        <p:spPr>
          <a:xfrm rot="10800000" flipH="1">
            <a:off x="15592604" y="7221806"/>
            <a:ext cx="2548878" cy="2947616"/>
          </a:xfrm>
          <a:prstGeom prst="rect">
            <a:avLst/>
          </a:prstGeom>
        </p:spPr>
      </p:pic>
      <p:pic>
        <p:nvPicPr>
          <p:cNvPr id="85" name="cylinder" descr="Crank">
            <a:extLst>
              <a:ext uri="{FF2B5EF4-FFF2-40B4-BE49-F238E27FC236}">
                <a16:creationId xmlns:a16="http://schemas.microsoft.com/office/drawing/2014/main" id="{1EF17D6A-9881-5B8C-FE31-F1C47886DB5A}"/>
              </a:ext>
            </a:extLst>
          </p:cNvPr>
          <p:cNvPicPr>
            <a:picLocks noChangeAspect="1"/>
          </p:cNvPicPr>
          <p:nvPr/>
        </p:nvPicPr>
        <p:blipFill>
          <a:blip>
            <a:extLst>
              <a:ext uri="{96DAC541-7B7A-43D3-8B79-37D633B846F1}">
                <asvg:svgBlip xmlns:asvg="http://schemas.microsoft.com/office/drawing/2016/SVG/main" r:embed="rId3"/>
              </a:ext>
            </a:extLst>
          </a:blip>
          <a:srcRect l="9166" t="77692" r="63063" b="1694"/>
          <a:stretch>
            <a:fillRect/>
          </a:stretch>
        </p:blipFill>
        <p:spPr>
          <a:xfrm>
            <a:off x="13767099" y="3186031"/>
            <a:ext cx="4617266" cy="1802339"/>
          </a:xfrm>
          <a:prstGeom prst="rect">
            <a:avLst/>
          </a:prstGeom>
        </p:spPr>
      </p:pic>
      <p:sp>
        <p:nvSpPr>
          <p:cNvPr id="86" name="TextBox 85">
            <a:extLst>
              <a:ext uri="{FF2B5EF4-FFF2-40B4-BE49-F238E27FC236}">
                <a16:creationId xmlns:a16="http://schemas.microsoft.com/office/drawing/2014/main" id="{96563765-0B11-45CF-3A5B-CB937B4CDBB7}"/>
              </a:ext>
            </a:extLst>
          </p:cNvPr>
          <p:cNvSpPr txBox="1"/>
          <p:nvPr/>
        </p:nvSpPr>
        <p:spPr>
          <a:xfrm>
            <a:off x="16534122" y="3622150"/>
            <a:ext cx="1265018" cy="369332"/>
          </a:xfrm>
          <a:prstGeom prst="rect">
            <a:avLst/>
          </a:prstGeom>
          <a:noFill/>
        </p:spPr>
        <p:txBody>
          <a:bodyPr wrap="square" rtlCol="0">
            <a:spAutoFit/>
          </a:bodyPr>
          <a:lstStyle/>
          <a:p>
            <a:r>
              <a:rPr lang="en-US" dirty="0">
                <a:latin typeface="Lexend Medium" pitchFamily="2" charset="77"/>
              </a:rPr>
              <a:t>crank</a:t>
            </a:r>
          </a:p>
        </p:txBody>
      </p:sp>
      <p:sp>
        <p:nvSpPr>
          <p:cNvPr id="87" name="TextBox 86">
            <a:extLst>
              <a:ext uri="{FF2B5EF4-FFF2-40B4-BE49-F238E27FC236}">
                <a16:creationId xmlns:a16="http://schemas.microsoft.com/office/drawing/2014/main" id="{C8F32A6C-89E4-CDB2-3660-6D7F6B116895}"/>
              </a:ext>
            </a:extLst>
          </p:cNvPr>
          <p:cNvSpPr txBox="1"/>
          <p:nvPr/>
        </p:nvSpPr>
        <p:spPr>
          <a:xfrm>
            <a:off x="11694529" y="9138196"/>
            <a:ext cx="1265018" cy="369332"/>
          </a:xfrm>
          <a:prstGeom prst="rect">
            <a:avLst/>
          </a:prstGeom>
          <a:noFill/>
        </p:spPr>
        <p:txBody>
          <a:bodyPr wrap="square" rtlCol="0">
            <a:spAutoFit/>
          </a:bodyPr>
          <a:lstStyle/>
          <a:p>
            <a:r>
              <a:rPr lang="en-US" dirty="0">
                <a:latin typeface="Lexend Medium" pitchFamily="2" charset="77"/>
              </a:rPr>
              <a:t>valve</a:t>
            </a:r>
          </a:p>
        </p:txBody>
      </p:sp>
      <p:sp>
        <p:nvSpPr>
          <p:cNvPr id="88" name="TextBox 87">
            <a:extLst>
              <a:ext uri="{FF2B5EF4-FFF2-40B4-BE49-F238E27FC236}">
                <a16:creationId xmlns:a16="http://schemas.microsoft.com/office/drawing/2014/main" id="{42F85009-568B-CA30-9051-B1F7534CED3B}"/>
              </a:ext>
            </a:extLst>
          </p:cNvPr>
          <p:cNvSpPr txBox="1"/>
          <p:nvPr/>
        </p:nvSpPr>
        <p:spPr>
          <a:xfrm>
            <a:off x="16452597" y="7914768"/>
            <a:ext cx="1265018" cy="369332"/>
          </a:xfrm>
          <a:prstGeom prst="rect">
            <a:avLst/>
          </a:prstGeom>
          <a:noFill/>
        </p:spPr>
        <p:txBody>
          <a:bodyPr wrap="square" rtlCol="0">
            <a:spAutoFit/>
          </a:bodyPr>
          <a:lstStyle/>
          <a:p>
            <a:r>
              <a:rPr lang="en-US" dirty="0">
                <a:latin typeface="Lexend Medium" pitchFamily="2" charset="77"/>
              </a:rPr>
              <a:t>pipes</a:t>
            </a:r>
          </a:p>
        </p:txBody>
      </p:sp>
    </p:spTree>
    <p:extLst>
      <p:ext uri="{BB962C8B-B14F-4D97-AF65-F5344CB8AC3E}">
        <p14:creationId xmlns:p14="http://schemas.microsoft.com/office/powerpoint/2010/main" val="39634090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0910F56A62E43BC1EF6451C1108FC" ma:contentTypeVersion="19" ma:contentTypeDescription="Create a new document." ma:contentTypeScope="" ma:versionID="cdb9234c0d837b1a8ea59f2ab2d8d96c">
  <xsd:schema xmlns:xsd="http://www.w3.org/2001/XMLSchema" xmlns:xs="http://www.w3.org/2001/XMLSchema" xmlns:p="http://schemas.microsoft.com/office/2006/metadata/properties" xmlns:ns2="8456cbc7-376e-4162-9ae2-80e7dba10a50" xmlns:ns3="http://schemas.microsoft.com/sharepoint/v3/fields" xmlns:ns4="cba93841-3874-4788-abe8-1aab5fd50e31" targetNamespace="http://schemas.microsoft.com/office/2006/metadata/properties" ma:root="true" ma:fieldsID="724c65375d06401c57be612046ff9be0" ns2:_="" ns3:_="" ns4:_="">
    <xsd:import namespace="8456cbc7-376e-4162-9ae2-80e7dba10a50"/>
    <xsd:import namespace="http://schemas.microsoft.com/sharepoint/v3/fields"/>
    <xsd:import namespace="cba93841-3874-4788-abe8-1aab5fd50e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_DCDateCreated" minOccurs="0"/>
                <xsd:element ref="ns3:_Format" minOccurs="0"/>
                <xsd:element ref="ns2:lcf76f155ced4ddcb4097134ff3c332f" minOccurs="0"/>
                <xsd:element ref="ns4:TaxCatchAll" minOccurs="0"/>
                <xsd:element ref="ns2:MediaServiceDateTaken"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56cbc7-376e-4162-9ae2-80e7dba10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4b21f9-f8c2-4b80-b923-a8ce3fda3cf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12" nillable="true" ma:displayName="Date Created" ma:description="The date on which this resource was created" ma:format="DateTime" ma:internalName="_DCDateCreated">
      <xsd:simpleType>
        <xsd:restriction base="dms:DateTime"/>
      </xsd:simpleType>
    </xsd:element>
    <xsd:element name="_Format" ma:index="13" nillable="true" ma:displayName="Format" ma:description="Media-type, file format or dimensions" ma:internalName="_Forma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a93841-3874-4788-abe8-1aab5fd50e3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d12efc5-7841-4e36-a388-32de882af29f}" ma:internalName="TaxCatchAll" ma:showField="CatchAllData" ma:web="cba93841-3874-4788-abe8-1aab5fd50e3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ba93841-3874-4788-abe8-1aab5fd50e31" xsi:nil="true"/>
    <lcf76f155ced4ddcb4097134ff3c332f xmlns="8456cbc7-376e-4162-9ae2-80e7dba10a50">
      <Terms xmlns="http://schemas.microsoft.com/office/infopath/2007/PartnerControls"/>
    </lcf76f155ced4ddcb4097134ff3c332f>
    <_Format xmlns="http://schemas.microsoft.com/sharepoint/v3/fields" xsi:nil="true"/>
    <_DCDateCreated xmlns="http://schemas.microsoft.com/sharepoint/v3/fields" xsi:nil="true"/>
  </documentManagement>
</p:properties>
</file>

<file path=customXml/itemProps1.xml><?xml version="1.0" encoding="utf-8"?>
<ds:datastoreItem xmlns:ds="http://schemas.openxmlformats.org/officeDocument/2006/customXml" ds:itemID="{153DD17F-C027-4144-AD85-E9DD6B171F50}"/>
</file>

<file path=customXml/itemProps2.xml><?xml version="1.0" encoding="utf-8"?>
<ds:datastoreItem xmlns:ds="http://schemas.openxmlformats.org/officeDocument/2006/customXml" ds:itemID="{A2D35726-464E-488C-8BC0-B3CA3F6B65AA}"/>
</file>

<file path=customXml/itemProps3.xml><?xml version="1.0" encoding="utf-8"?>
<ds:datastoreItem xmlns:ds="http://schemas.openxmlformats.org/officeDocument/2006/customXml" ds:itemID="{456D7E43-4845-410E-A2F0-ACE6CF82FBE6}"/>
</file>

<file path=docProps/app.xml><?xml version="1.0" encoding="utf-8"?>
<Properties xmlns="http://schemas.openxmlformats.org/officeDocument/2006/extended-properties" xmlns:vt="http://schemas.openxmlformats.org/officeDocument/2006/docPropsVTypes">
  <Template/>
  <TotalTime>64897</TotalTime>
  <Words>1581</Words>
  <Application>Microsoft Macintosh PowerPoint</Application>
  <PresentationFormat>Custom</PresentationFormat>
  <Paragraphs>142</Paragraphs>
  <Slides>17</Slides>
  <Notes>17</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Lexend Light</vt:lpstr>
      <vt:lpstr>Lucida Sans</vt:lpstr>
      <vt:lpstr>Lexend Black</vt:lpstr>
      <vt:lpstr>Lexend Medium</vt:lpstr>
      <vt:lpstr>Arial</vt:lpstr>
      <vt:lpstr>Calibri</vt:lpstr>
      <vt:lpstr>Arial Narrow</vt:lpstr>
      <vt:lpstr>Office Theme</vt:lpstr>
      <vt:lpstr>Puff, Push, Power!</vt:lpstr>
      <vt:lpstr>Engines</vt:lpstr>
      <vt:lpstr>Push, pull, spin</vt:lpstr>
      <vt:lpstr>The Sir William Prescott Engine is the world’s largest working  triple-expansion steam engine.</vt:lpstr>
      <vt:lpstr>What was the engine used for?</vt:lpstr>
      <vt:lpstr>Water flows downhill </vt:lpstr>
      <vt:lpstr>Pump power!</vt:lpstr>
      <vt:lpstr>It starts with steam</vt:lpstr>
      <vt:lpstr>Here’s how the steam engine worked.</vt:lpstr>
      <vt:lpstr>Step one and two</vt:lpstr>
      <vt:lpstr>Step three and four</vt:lpstr>
      <vt:lpstr>Step five and six</vt:lpstr>
      <vt:lpstr>Step seven and eight</vt:lpstr>
      <vt:lpstr>Cylinders</vt:lpstr>
      <vt:lpstr>Can you remember the engine process?</vt:lpstr>
      <vt:lpstr>Imagine you are making a new engine to pump water. </vt:lpstr>
      <vt:lpstr>Design your own engine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Muddy Publishing</cp:lastModifiedBy>
  <cp:revision>47</cp:revision>
  <dcterms:created xsi:type="dcterms:W3CDTF">2026-03-07T15:09:19Z</dcterms:created>
  <dcterms:modified xsi:type="dcterms:W3CDTF">2026-06-30T08:30:35Z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2026-03-07T00:00:00Z</vt:filetime>
  </property>
  <property fmtid="{D5CDD505-2E9C-101B-9397-08002B2CF9AE}" pid="3" name="CreationClient">
    <vt:lpwstr>theo-converter</vt:lpwstr>
  </property>
  <property fmtid="{D5CDD505-2E9C-101B-9397-08002B2CF9AE}" pid="4" name="Creator">
    <vt:lpwstr>Adobe Express</vt:lpwstr>
  </property>
  <property fmtid="{D5CDD505-2E9C-101B-9397-08002B2CF9AE}" pid="5" name="LastSaved">
    <vt:filetime>2026-03-07T00:00:00Z</vt:filetime>
  </property>
  <property fmtid="{D5CDD505-2E9C-101B-9397-08002B2CF9AE}" pid="6" name="Producer">
    <vt:lpwstr>Adobe Express</vt:lpwstr>
  </property>
  <property fmtid="{D5CDD505-2E9C-101B-9397-08002B2CF9AE}" pid="7" name="ContentTypeId">
    <vt:lpwstr>0x0101007D90910F56A62E43BC1EF6451C1108FC</vt:lpwstr>
  </property>
  <property fmtid="{D5CDD505-2E9C-101B-9397-08002B2CF9AE}" pid="8" name="Order">
    <vt:lpwstr>112900.000000000</vt:lpwstr>
  </property>
  <property fmtid="{D5CDD505-2E9C-101B-9397-08002B2CF9AE}" pid="9" name="xd_ProgID">
    <vt:lpwstr/>
  </property>
  <property fmtid="{D5CDD505-2E9C-101B-9397-08002B2CF9AE}" pid="10" name="MediaServiceImageTags">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