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2"/>
  </p:notesMasterIdLst>
  <p:sldIdLst>
    <p:sldId id="262" r:id="rId5"/>
    <p:sldId id="265" r:id="rId6"/>
    <p:sldId id="263" r:id="rId7"/>
    <p:sldId id="271" r:id="rId8"/>
    <p:sldId id="274" r:id="rId9"/>
    <p:sldId id="272" r:id="rId10"/>
    <p:sldId id="275" r:id="rId11"/>
    <p:sldId id="273" r:id="rId12"/>
    <p:sldId id="276" r:id="rId13"/>
    <p:sldId id="277" r:id="rId14"/>
    <p:sldId id="278" r:id="rId15"/>
    <p:sldId id="270" r:id="rId16"/>
    <p:sldId id="280" r:id="rId17"/>
    <p:sldId id="282" r:id="rId18"/>
    <p:sldId id="283" r:id="rId19"/>
    <p:sldId id="284" r:id="rId20"/>
    <p:sldId id="281" r:id="rId21"/>
  </p:sldIdLst>
  <p:sldSz cx="18288000" cy="10287000"/>
  <p:notesSz cx="18288000" cy="10287000"/>
  <p:embeddedFontLst>
    <p:embeddedFont>
      <p:font typeface="Dreaming Outloud Pro" panose="03050502040302030504" pitchFamily="66" charset="0"/>
      <p:regular r:id="rId23"/>
      <p:italic r:id="rId24"/>
    </p:embeddedFont>
    <p:embeddedFont>
      <p:font typeface="Lexend Black" panose="020B0604020202020204" charset="0"/>
      <p:bold r:id="rId25"/>
    </p:embeddedFont>
    <p:embeddedFont>
      <p:font typeface="Lexend Light" panose="020B0604020202020204" charset="0"/>
      <p:regular r:id="rId26"/>
    </p:embeddedFont>
    <p:embeddedFont>
      <p:font typeface="Lexend Medium" panose="020B0604020202020204" charset="0"/>
      <p:regular r:id="rId27"/>
    </p:embeddedFont>
  </p:embeddedFont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6486"/>
    <a:srgbClr val="070707"/>
    <a:srgbClr val="3E3A1C"/>
    <a:srgbClr val="B05D44"/>
    <a:srgbClr val="5F5F5F"/>
    <a:srgbClr val="0D79A2"/>
    <a:srgbClr val="826D55"/>
    <a:srgbClr val="B69877"/>
    <a:srgbClr val="F68262"/>
    <a:srgbClr val="4784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2CF429-719B-5D38-29C4-B5C5DE53803C}" v="4" dt="2026-07-01T15:10:53.38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25"/>
    <p:restoredTop sz="86430"/>
  </p:normalViewPr>
  <p:slideViewPr>
    <p:cSldViewPr>
      <p:cViewPr varScale="1">
        <p:scale>
          <a:sx n="82" d="100"/>
          <a:sy n="82" d="100"/>
        </p:scale>
        <p:origin x="904" y="168"/>
      </p:cViewPr>
      <p:guideLst>
        <p:guide orient="horz" pos="2880"/>
        <p:guide pos="2160"/>
      </p:guideLst>
    </p:cSldViewPr>
  </p:slideViewPr>
  <p:outlineViewPr>
    <p:cViewPr>
      <p:scale>
        <a:sx n="33" d="100"/>
        <a:sy n="33" d="100"/>
      </p:scale>
      <p:origin x="0" y="-52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phie Hodgetts" userId="S::sophie.hodgetts@kemptonsteam.org::3af8a0de-e490-4eb4-9259-1e3049b99bbe" providerId="AD" clId="Web-{7D2CF429-719B-5D38-29C4-B5C5DE53803C}"/>
    <pc:docChg chg="modSld">
      <pc:chgData name="Sophie Hodgetts" userId="S::sophie.hodgetts@kemptonsteam.org::3af8a0de-e490-4eb4-9259-1e3049b99bbe" providerId="AD" clId="Web-{7D2CF429-719B-5D38-29C4-B5C5DE53803C}" dt="2026-07-01T15:10:52.341" v="0" actId="20577"/>
      <pc:docMkLst>
        <pc:docMk/>
      </pc:docMkLst>
      <pc:sldChg chg="modSp">
        <pc:chgData name="Sophie Hodgetts" userId="S::sophie.hodgetts@kemptonsteam.org::3af8a0de-e490-4eb4-9259-1e3049b99bbe" providerId="AD" clId="Web-{7D2CF429-719B-5D38-29C4-B5C5DE53803C}" dt="2026-07-01T15:10:52.341" v="0" actId="20577"/>
        <pc:sldMkLst>
          <pc:docMk/>
          <pc:sldMk cId="3249803849" sldId="262"/>
        </pc:sldMkLst>
        <pc:spChg chg="mod">
          <ac:chgData name="Sophie Hodgetts" userId="S::sophie.hodgetts@kemptonsteam.org::3af8a0de-e490-4eb4-9259-1e3049b99bbe" providerId="AD" clId="Web-{7D2CF429-719B-5D38-29C4-B5C5DE53803C}" dt="2026-07-01T15:10:52.341" v="0" actId="20577"/>
          <ac:spMkLst>
            <pc:docMk/>
            <pc:sldMk cId="3249803849" sldId="262"/>
            <ac:spMk id="13" creationId="{82DF5789-C44A-1F90-A2F9-811F4AF1127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75CBCB2C-0BF2-F642-9608-2403C50F090E}" type="datetimeFigureOut">
              <a:rPr lang="en-US" smtClean="0"/>
              <a:t>7/1/2026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9D3A2BC4-BF67-8D40-BF9D-8B5261120452}" type="slidenum">
              <a:rPr lang="en-US" smtClean="0"/>
              <a:t>‹#›</a:t>
            </a:fld>
            <a:endParaRPr lang="en-US"/>
          </a:p>
        </p:txBody>
      </p:sp>
    </p:spTree>
    <p:extLst>
      <p:ext uri="{BB962C8B-B14F-4D97-AF65-F5344CB8AC3E}">
        <p14:creationId xmlns:p14="http://schemas.microsoft.com/office/powerpoint/2010/main" val="2694268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3A2BC4-BF67-8D40-BF9D-8B5261120452}" type="slidenum">
              <a:rPr lang="en-US" smtClean="0"/>
              <a:t>1</a:t>
            </a:fld>
            <a:endParaRPr lang="en-US"/>
          </a:p>
        </p:txBody>
      </p:sp>
    </p:spTree>
    <p:extLst>
      <p:ext uri="{BB962C8B-B14F-4D97-AF65-F5344CB8AC3E}">
        <p14:creationId xmlns:p14="http://schemas.microsoft.com/office/powerpoint/2010/main" val="4122414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Prescott is named after our No.6 Triple-Expansion Steam Engine ‘The Sir William Prescott’. Prescott features throughout our resources.</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2</a:t>
            </a:fld>
            <a:endParaRPr lang="en-US"/>
          </a:p>
        </p:txBody>
      </p:sp>
    </p:spTree>
    <p:extLst>
      <p:ext uri="{BB962C8B-B14F-4D97-AF65-F5344CB8AC3E}">
        <p14:creationId xmlns:p14="http://schemas.microsoft.com/office/powerpoint/2010/main" val="490872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Set the seen for the lesson, children are problem solvers in the task.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3</a:t>
            </a:fld>
            <a:endParaRPr lang="en-US"/>
          </a:p>
        </p:txBody>
      </p:sp>
    </p:spTree>
    <p:extLst>
      <p:ext uri="{BB962C8B-B14F-4D97-AF65-F5344CB8AC3E}">
        <p14:creationId xmlns:p14="http://schemas.microsoft.com/office/powerpoint/2010/main" val="1047664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Make this an active voting experience with trunks up for yes down for no.</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4</a:t>
            </a:fld>
            <a:endParaRPr lang="en-US"/>
          </a:p>
        </p:txBody>
      </p:sp>
    </p:spTree>
    <p:extLst>
      <p:ext uri="{BB962C8B-B14F-4D97-AF65-F5344CB8AC3E}">
        <p14:creationId xmlns:p14="http://schemas.microsoft.com/office/powerpoint/2010/main" val="2237526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Yes, all animals need water including humans. Discuss what else we need to survive like shelter and food.</a:t>
            </a:r>
          </a:p>
        </p:txBody>
      </p:sp>
      <p:sp>
        <p:nvSpPr>
          <p:cNvPr id="4" name="Slide Number Placeholder 3"/>
          <p:cNvSpPr>
            <a:spLocks noGrp="1"/>
          </p:cNvSpPr>
          <p:nvPr>
            <p:ph type="sldNum" sz="quarter" idx="5"/>
          </p:nvPr>
        </p:nvSpPr>
        <p:spPr/>
        <p:txBody>
          <a:bodyPr/>
          <a:lstStyle/>
          <a:p>
            <a:fld id="{9D3A2BC4-BF67-8D40-BF9D-8B5261120452}" type="slidenum">
              <a:rPr lang="en-US" smtClean="0"/>
              <a:t>5</a:t>
            </a:fld>
            <a:endParaRPr lang="en-US"/>
          </a:p>
        </p:txBody>
      </p:sp>
    </p:spTree>
    <p:extLst>
      <p:ext uri="{BB962C8B-B14F-4D97-AF65-F5344CB8AC3E}">
        <p14:creationId xmlns:p14="http://schemas.microsoft.com/office/powerpoint/2010/main" val="2509174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Active voting with trunks up for yes down for no.</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6</a:t>
            </a:fld>
            <a:endParaRPr lang="en-US"/>
          </a:p>
        </p:txBody>
      </p:sp>
    </p:spTree>
    <p:extLst>
      <p:ext uri="{BB962C8B-B14F-4D97-AF65-F5344CB8AC3E}">
        <p14:creationId xmlns:p14="http://schemas.microsoft.com/office/powerpoint/2010/main" val="1284017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Water is a liquid, discuss – How could we turn water into a solid? and explain that we can turn water into a gas by heating it up. Introduce the term ‘evaporation’.</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7</a:t>
            </a:fld>
            <a:endParaRPr lang="en-US"/>
          </a:p>
        </p:txBody>
      </p:sp>
    </p:spTree>
    <p:extLst>
      <p:ext uri="{BB962C8B-B14F-4D97-AF65-F5344CB8AC3E}">
        <p14:creationId xmlns:p14="http://schemas.microsoft.com/office/powerpoint/2010/main" val="3566358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Final round of active voting.</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8</a:t>
            </a:fld>
            <a:endParaRPr lang="en-US"/>
          </a:p>
        </p:txBody>
      </p:sp>
    </p:spTree>
    <p:extLst>
      <p:ext uri="{BB962C8B-B14F-4D97-AF65-F5344CB8AC3E}">
        <p14:creationId xmlns:p14="http://schemas.microsoft.com/office/powerpoint/2010/main" val="3357520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Discuss how even water that looks clean or clear may not be safe to drink.</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9</a:t>
            </a:fld>
            <a:endParaRPr lang="en-US"/>
          </a:p>
        </p:txBody>
      </p:sp>
    </p:spTree>
    <p:extLst>
      <p:ext uri="{BB962C8B-B14F-4D97-AF65-F5344CB8AC3E}">
        <p14:creationId xmlns:p14="http://schemas.microsoft.com/office/powerpoint/2010/main" val="504857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Explain that drinking water with germs in can make us very unwell.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Discuss ways that we use water at home. Some children may be able to think of how businesses use water too – swimming pools, garden centres, cafés etc. </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10</a:t>
            </a:fld>
            <a:endParaRPr lang="en-US"/>
          </a:p>
        </p:txBody>
      </p:sp>
    </p:spTree>
    <p:extLst>
      <p:ext uri="{BB962C8B-B14F-4D97-AF65-F5344CB8AC3E}">
        <p14:creationId xmlns:p14="http://schemas.microsoft.com/office/powerpoint/2010/main" val="3673125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Since 1906, Kempton Park Pumping Station has supplied fresh water to London. Originally powered by steam, it now uses electric motors – a shift similar to moving from petrol to electric vehicles.</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 site remains essential for London’s clean water supply. The Trust preserves historic equipment and buildings, showcasing British industrial heritage and safeguarding endangered engineering skills.</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Today, Thames Water PLC operates the site, which also houses the Kempton Great Engines Trust. The station filters water from the Queen Mary Reservoir, after extraction from the River Thames, then pumps it to Cricklewood’s service reservoir.</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11</a:t>
            </a:fld>
            <a:endParaRPr lang="en-US"/>
          </a:p>
        </p:txBody>
      </p:sp>
    </p:spTree>
    <p:extLst>
      <p:ext uri="{BB962C8B-B14F-4D97-AF65-F5344CB8AC3E}">
        <p14:creationId xmlns:p14="http://schemas.microsoft.com/office/powerpoint/2010/main" val="311319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Encourage children to think of their own ideas for cleaning water.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Describe that ‘untreated’ water has not been cleaned and is not safe to drink yet.</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 current process is first </a:t>
            </a:r>
            <a:r>
              <a:rPr lang="en-GB" sz="1200" b="1" kern="1200" dirty="0">
                <a:solidFill>
                  <a:schemeClr val="tx1"/>
                </a:solidFill>
                <a:effectLst/>
                <a:latin typeface="+mn-lt"/>
                <a:ea typeface="+mn-ea"/>
                <a:cs typeface="+mn-cs"/>
              </a:rPr>
              <a:t>settlement</a:t>
            </a:r>
            <a:r>
              <a:rPr lang="en-GB" sz="1200" kern="1200" dirty="0">
                <a:solidFill>
                  <a:schemeClr val="tx1"/>
                </a:solidFill>
                <a:effectLst/>
                <a:latin typeface="+mn-lt"/>
                <a:ea typeface="+mn-ea"/>
                <a:cs typeface="+mn-cs"/>
              </a:rPr>
              <a:t>, where dirt and debris sink to the bottom of the storage reservoir. </a:t>
            </a:r>
            <a:r>
              <a:rPr lang="en-GB" sz="1200" kern="1200">
                <a:solidFill>
                  <a:schemeClr val="tx1"/>
                </a:solidFill>
                <a:effectLst/>
                <a:latin typeface="+mn-lt"/>
                <a:ea typeface="+mn-ea"/>
                <a:cs typeface="+mn-cs"/>
              </a:rPr>
              <a:t>Then the water goes through a rapid </a:t>
            </a:r>
            <a:r>
              <a:rPr lang="en-GB" sz="1200" b="1" kern="1200">
                <a:solidFill>
                  <a:schemeClr val="tx1"/>
                </a:solidFill>
                <a:effectLst/>
                <a:latin typeface="+mn-lt"/>
                <a:ea typeface="+mn-ea"/>
                <a:cs typeface="+mn-cs"/>
              </a:rPr>
              <a:t>gravity filter</a:t>
            </a:r>
            <a:r>
              <a:rPr lang="en-GB" sz="1200" kern="1200">
                <a:solidFill>
                  <a:schemeClr val="tx1"/>
                </a:solidFill>
                <a:effectLst/>
                <a:latin typeface="+mn-lt"/>
                <a:ea typeface="+mn-ea"/>
                <a:cs typeface="+mn-cs"/>
              </a:rPr>
              <a:t> using sand to remove larger solids, it’s then treated with </a:t>
            </a:r>
            <a:r>
              <a:rPr lang="en-GB" sz="1200" b="1" kern="1200">
                <a:solidFill>
                  <a:schemeClr val="tx1"/>
                </a:solidFill>
                <a:effectLst/>
                <a:latin typeface="+mn-lt"/>
                <a:ea typeface="+mn-ea"/>
                <a:cs typeface="+mn-cs"/>
              </a:rPr>
              <a:t>ozone</a:t>
            </a:r>
            <a:r>
              <a:rPr lang="en-GB" sz="1200" kern="1200">
                <a:solidFill>
                  <a:schemeClr val="tx1"/>
                </a:solidFill>
                <a:effectLst/>
                <a:latin typeface="+mn-lt"/>
                <a:ea typeface="+mn-ea"/>
                <a:cs typeface="+mn-cs"/>
              </a:rPr>
              <a:t>, next it’s the </a:t>
            </a:r>
            <a:r>
              <a:rPr lang="en-GB" sz="1200" b="1" kern="1200">
                <a:solidFill>
                  <a:schemeClr val="tx1"/>
                </a:solidFill>
                <a:effectLst/>
                <a:latin typeface="+mn-lt"/>
                <a:ea typeface="+mn-ea"/>
                <a:cs typeface="+mn-cs"/>
              </a:rPr>
              <a:t>slow sand filtration</a:t>
            </a:r>
            <a:r>
              <a:rPr lang="en-GB" sz="1200" kern="1200">
                <a:solidFill>
                  <a:schemeClr val="tx1"/>
                </a:solidFill>
                <a:effectLst/>
                <a:latin typeface="+mn-lt"/>
                <a:ea typeface="+mn-ea"/>
                <a:cs typeface="+mn-cs"/>
              </a:rPr>
              <a:t> process and is then finally treated with </a:t>
            </a:r>
            <a:r>
              <a:rPr lang="en-GB" sz="1200" b="1" kern="1200">
                <a:solidFill>
                  <a:schemeClr val="tx1"/>
                </a:solidFill>
                <a:effectLst/>
                <a:latin typeface="+mn-lt"/>
                <a:ea typeface="+mn-ea"/>
                <a:cs typeface="+mn-cs"/>
              </a:rPr>
              <a:t>chlorine</a:t>
            </a:r>
            <a:r>
              <a:rPr lang="en-GB" sz="1200" kern="1200">
                <a:solidFill>
                  <a:schemeClr val="tx1"/>
                </a:solidFill>
                <a:effectLst/>
                <a:latin typeface="+mn-lt"/>
                <a:ea typeface="+mn-ea"/>
                <a:cs typeface="+mn-cs"/>
              </a:rPr>
              <a:t> to kill remaining bacteria.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12</a:t>
            </a:fld>
            <a:endParaRPr lang="en-US"/>
          </a:p>
        </p:txBody>
      </p:sp>
    </p:spTree>
    <p:extLst>
      <p:ext uri="{BB962C8B-B14F-4D97-AF65-F5344CB8AC3E}">
        <p14:creationId xmlns:p14="http://schemas.microsoft.com/office/powerpoint/2010/main" val="3146316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top layer ‘living ecosystem’ layer is called the ‘</a:t>
            </a:r>
            <a:r>
              <a:rPr lang="en-GB" sz="1200" kern="1200" dirty="0" err="1">
                <a:solidFill>
                  <a:schemeClr val="tx1"/>
                </a:solidFill>
                <a:effectLst/>
                <a:latin typeface="+mn-lt"/>
                <a:ea typeface="+mn-ea"/>
                <a:cs typeface="+mn-cs"/>
              </a:rPr>
              <a:t>schmutzdecke</a:t>
            </a:r>
            <a:r>
              <a:rPr lang="en-GB" sz="1200" kern="1200" dirty="0">
                <a:solidFill>
                  <a:schemeClr val="tx1"/>
                </a:solidFill>
                <a:effectLst/>
                <a:latin typeface="+mn-lt"/>
                <a:ea typeface="+mn-ea"/>
                <a:cs typeface="+mn-cs"/>
              </a:rPr>
              <a:t>’. It forms on the surface of the fine sand. This layer consists of ‘good bacteria’ (live microorganisms that are not harmful to humans), fungi, algae, and protozoa that decompose organic matter and trap pathogens. The water then passes very slowly through the layers of sand and gravel trapping dirt along the way.</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13</a:t>
            </a:fld>
            <a:endParaRPr lang="en-US"/>
          </a:p>
        </p:txBody>
      </p:sp>
    </p:spTree>
    <p:extLst>
      <p:ext uri="{BB962C8B-B14F-4D97-AF65-F5344CB8AC3E}">
        <p14:creationId xmlns:p14="http://schemas.microsoft.com/office/powerpoint/2010/main" val="857070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1BADC-5F15-ED75-1818-9FE4F7B96C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20A9BF-DC8D-21AE-8AF4-68AE957808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9FDC49-51A7-D669-1832-DC2F0A10BB00}"/>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You may want to perform this experiment in the classroom as a ‘teacher experiment’ or simply follow the presentation slides. If experimenting in the classroom remind children not to drink any of the water, even after the filtration process. Bottles should be carefully cut in half beforehand and apply masking tape to edges if they are sharp. Other filter materials like pebbles or charcoal could be used. Cover the spouts of the bottles with lightly woven cotton or muslin cloth (secured with an elastic band) to allow water to pass through.</a:t>
            </a:r>
          </a:p>
        </p:txBody>
      </p:sp>
      <p:sp>
        <p:nvSpPr>
          <p:cNvPr id="4" name="Slide Number Placeholder 3">
            <a:extLst>
              <a:ext uri="{FF2B5EF4-FFF2-40B4-BE49-F238E27FC236}">
                <a16:creationId xmlns:a16="http://schemas.microsoft.com/office/drawing/2014/main" id="{DD90881F-24C4-B0DD-0A82-A3D6AA0DF9BF}"/>
              </a:ext>
            </a:extLst>
          </p:cNvPr>
          <p:cNvSpPr>
            <a:spLocks noGrp="1"/>
          </p:cNvSpPr>
          <p:nvPr>
            <p:ph type="sldNum" sz="quarter" idx="5"/>
          </p:nvPr>
        </p:nvSpPr>
        <p:spPr/>
        <p:txBody>
          <a:bodyPr/>
          <a:lstStyle/>
          <a:p>
            <a:fld id="{9D3A2BC4-BF67-8D40-BF9D-8B5261120452}" type="slidenum">
              <a:rPr lang="en-US" smtClean="0"/>
              <a:t>14</a:t>
            </a:fld>
            <a:endParaRPr lang="en-US"/>
          </a:p>
        </p:txBody>
      </p:sp>
    </p:spTree>
    <p:extLst>
      <p:ext uri="{BB962C8B-B14F-4D97-AF65-F5344CB8AC3E}">
        <p14:creationId xmlns:p14="http://schemas.microsoft.com/office/powerpoint/2010/main" val="2108927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2E190-5CD2-E435-ADE6-D21DE0C6AD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B5307A-7663-C984-210D-269A09EE10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1F86AB-6FD1-95F2-FDC8-A49FAADF3C30}"/>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Ask children to predict which filter will work best. Ask children why do we want the water to move through the filter slowly? Talk about how to make the experiment a fair test (same amount of water, same type of fabric to cover the spout).</a:t>
            </a:r>
          </a:p>
        </p:txBody>
      </p:sp>
      <p:sp>
        <p:nvSpPr>
          <p:cNvPr id="4" name="Slide Number Placeholder 3">
            <a:extLst>
              <a:ext uri="{FF2B5EF4-FFF2-40B4-BE49-F238E27FC236}">
                <a16:creationId xmlns:a16="http://schemas.microsoft.com/office/drawing/2014/main" id="{3C7CAC6B-9F3A-B0DC-ACDA-6D0EB32DB608}"/>
              </a:ext>
            </a:extLst>
          </p:cNvPr>
          <p:cNvSpPr>
            <a:spLocks noGrp="1"/>
          </p:cNvSpPr>
          <p:nvPr>
            <p:ph type="sldNum" sz="quarter" idx="5"/>
          </p:nvPr>
        </p:nvSpPr>
        <p:spPr/>
        <p:txBody>
          <a:bodyPr/>
          <a:lstStyle/>
          <a:p>
            <a:fld id="{9D3A2BC4-BF67-8D40-BF9D-8B5261120452}" type="slidenum">
              <a:rPr lang="en-US" smtClean="0"/>
              <a:t>15</a:t>
            </a:fld>
            <a:endParaRPr lang="en-US"/>
          </a:p>
        </p:txBody>
      </p:sp>
    </p:spTree>
    <p:extLst>
      <p:ext uri="{BB962C8B-B14F-4D97-AF65-F5344CB8AC3E}">
        <p14:creationId xmlns:p14="http://schemas.microsoft.com/office/powerpoint/2010/main" val="14633315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FA01C-D9EC-47D3-D4D5-21D2F32C7D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0F2BB2-3D85-92C8-0498-20BA92115C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9921F7-79A8-A1C2-1007-0DB7F7D82722}"/>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Did they guess correctly? Encourage children to think about how they could improve the filtration process (pass the water through again, use different types of sand).</a:t>
            </a:r>
          </a:p>
        </p:txBody>
      </p:sp>
      <p:sp>
        <p:nvSpPr>
          <p:cNvPr id="4" name="Slide Number Placeholder 3">
            <a:extLst>
              <a:ext uri="{FF2B5EF4-FFF2-40B4-BE49-F238E27FC236}">
                <a16:creationId xmlns:a16="http://schemas.microsoft.com/office/drawing/2014/main" id="{FA812C5E-7691-5A12-F9BF-A4BC60283391}"/>
              </a:ext>
            </a:extLst>
          </p:cNvPr>
          <p:cNvSpPr>
            <a:spLocks noGrp="1"/>
          </p:cNvSpPr>
          <p:nvPr>
            <p:ph type="sldNum" sz="quarter" idx="5"/>
          </p:nvPr>
        </p:nvSpPr>
        <p:spPr/>
        <p:txBody>
          <a:bodyPr/>
          <a:lstStyle/>
          <a:p>
            <a:fld id="{9D3A2BC4-BF67-8D40-BF9D-8B5261120452}" type="slidenum">
              <a:rPr lang="en-US" smtClean="0"/>
              <a:t>16</a:t>
            </a:fld>
            <a:endParaRPr lang="en-US"/>
          </a:p>
        </p:txBody>
      </p:sp>
    </p:spTree>
    <p:extLst>
      <p:ext uri="{BB962C8B-B14F-4D97-AF65-F5344CB8AC3E}">
        <p14:creationId xmlns:p14="http://schemas.microsoft.com/office/powerpoint/2010/main" val="3622161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This slide can be used to demonstrate how to complete the printable ‘My Water Diary’ (this could be a home/family task). The results printout can be used to help children to convert their water diary into a bar chart.</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17</a:t>
            </a:fld>
            <a:endParaRPr lang="en-US"/>
          </a:p>
        </p:txBody>
      </p:sp>
    </p:spTree>
    <p:extLst>
      <p:ext uri="{BB962C8B-B14F-4D97-AF65-F5344CB8AC3E}">
        <p14:creationId xmlns:p14="http://schemas.microsoft.com/office/powerpoint/2010/main" val="2129236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57250" y="1994090"/>
            <a:ext cx="9715500" cy="1350835"/>
          </a:xfrm>
          <a:prstGeom prst="rect">
            <a:avLst/>
          </a:prstGeom>
        </p:spPr>
        <p:txBody>
          <a:bodyPr wrap="square" lIns="0" tIns="0" rIns="0" bIns="0">
            <a:spAutoFit/>
          </a:bodyPr>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subTitle" idx="4"/>
          </p:nvPr>
        </p:nvSpPr>
        <p:spPr>
          <a:xfrm>
            <a:off x="1714500" y="3602228"/>
            <a:ext cx="8001000" cy="16081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7000"/>
          </a:xfrm>
          <a:prstGeom prst="rect">
            <a:avLst/>
          </a:prstGeom>
        </p:spPr>
      </p:pic>
      <p:sp>
        <p:nvSpPr>
          <p:cNvPr id="17" name="bg object 17"/>
          <p:cNvSpPr/>
          <p:nvPr/>
        </p:nvSpPr>
        <p:spPr>
          <a:xfrm>
            <a:off x="2203966" y="904011"/>
            <a:ext cx="13880465" cy="1983105"/>
          </a:xfrm>
          <a:custGeom>
            <a:avLst/>
            <a:gdLst/>
            <a:ahLst/>
            <a:cxnLst/>
            <a:rect l="l" t="t" r="r" b="b"/>
            <a:pathLst>
              <a:path w="13880465" h="1983105">
                <a:moveTo>
                  <a:pt x="13561923" y="127"/>
                </a:moveTo>
                <a:lnTo>
                  <a:pt x="328891" y="0"/>
                </a:lnTo>
                <a:lnTo>
                  <a:pt x="323507" y="0"/>
                </a:lnTo>
                <a:lnTo>
                  <a:pt x="275310" y="4343"/>
                </a:lnTo>
                <a:lnTo>
                  <a:pt x="228269" y="15722"/>
                </a:lnTo>
                <a:lnTo>
                  <a:pt x="183413" y="33883"/>
                </a:lnTo>
                <a:lnTo>
                  <a:pt x="141693" y="58419"/>
                </a:lnTo>
                <a:lnTo>
                  <a:pt x="104038" y="88811"/>
                </a:lnTo>
                <a:lnTo>
                  <a:pt x="71246" y="124409"/>
                </a:lnTo>
                <a:lnTo>
                  <a:pt x="44030" y="164426"/>
                </a:lnTo>
                <a:lnTo>
                  <a:pt x="22974" y="208000"/>
                </a:lnTo>
                <a:lnTo>
                  <a:pt x="7378" y="259448"/>
                </a:lnTo>
                <a:lnTo>
                  <a:pt x="660" y="307378"/>
                </a:lnTo>
                <a:lnTo>
                  <a:pt x="0" y="323507"/>
                </a:lnTo>
                <a:lnTo>
                  <a:pt x="0" y="1659001"/>
                </a:lnTo>
                <a:lnTo>
                  <a:pt x="4356" y="1707197"/>
                </a:lnTo>
                <a:lnTo>
                  <a:pt x="15735" y="1754238"/>
                </a:lnTo>
                <a:lnTo>
                  <a:pt x="33883" y="1799094"/>
                </a:lnTo>
                <a:lnTo>
                  <a:pt x="58419" y="1840814"/>
                </a:lnTo>
                <a:lnTo>
                  <a:pt x="88811" y="1878469"/>
                </a:lnTo>
                <a:lnTo>
                  <a:pt x="124409" y="1911261"/>
                </a:lnTo>
                <a:lnTo>
                  <a:pt x="164426" y="1938477"/>
                </a:lnTo>
                <a:lnTo>
                  <a:pt x="208000" y="1959533"/>
                </a:lnTo>
                <a:lnTo>
                  <a:pt x="254203" y="1973961"/>
                </a:lnTo>
                <a:lnTo>
                  <a:pt x="307378" y="1981847"/>
                </a:lnTo>
                <a:lnTo>
                  <a:pt x="323507" y="1982508"/>
                </a:lnTo>
                <a:lnTo>
                  <a:pt x="13556526" y="1982508"/>
                </a:lnTo>
                <a:lnTo>
                  <a:pt x="13604748" y="1978152"/>
                </a:lnTo>
                <a:lnTo>
                  <a:pt x="13651801" y="1966785"/>
                </a:lnTo>
                <a:lnTo>
                  <a:pt x="13696632" y="1948624"/>
                </a:lnTo>
                <a:lnTo>
                  <a:pt x="13738352" y="1924088"/>
                </a:lnTo>
                <a:lnTo>
                  <a:pt x="13776007" y="1893684"/>
                </a:lnTo>
                <a:lnTo>
                  <a:pt x="13808811" y="1858098"/>
                </a:lnTo>
                <a:lnTo>
                  <a:pt x="13838720" y="1813407"/>
                </a:lnTo>
                <a:lnTo>
                  <a:pt x="13859040" y="1769491"/>
                </a:lnTo>
                <a:lnTo>
                  <a:pt x="13874813" y="1712506"/>
                </a:lnTo>
                <a:lnTo>
                  <a:pt x="13879893" y="1664373"/>
                </a:lnTo>
                <a:lnTo>
                  <a:pt x="13879893" y="318122"/>
                </a:lnTo>
                <a:lnTo>
                  <a:pt x="13875740" y="275310"/>
                </a:lnTo>
                <a:lnTo>
                  <a:pt x="13864335" y="228269"/>
                </a:lnTo>
                <a:lnTo>
                  <a:pt x="13846213" y="183400"/>
                </a:lnTo>
                <a:lnTo>
                  <a:pt x="13821600" y="141693"/>
                </a:lnTo>
                <a:lnTo>
                  <a:pt x="13791247" y="104025"/>
                </a:lnTo>
                <a:lnTo>
                  <a:pt x="13755623" y="71234"/>
                </a:lnTo>
                <a:lnTo>
                  <a:pt x="13715657" y="44018"/>
                </a:lnTo>
                <a:lnTo>
                  <a:pt x="13672032" y="22974"/>
                </a:lnTo>
                <a:lnTo>
                  <a:pt x="13625829" y="8547"/>
                </a:lnTo>
                <a:lnTo>
                  <a:pt x="13578077" y="1054"/>
                </a:lnTo>
                <a:lnTo>
                  <a:pt x="13561923" y="127"/>
                </a:lnTo>
                <a:close/>
              </a:path>
            </a:pathLst>
          </a:custGeom>
          <a:solidFill>
            <a:srgbClr val="7FD349"/>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7000"/>
          </a:xfrm>
          <a:prstGeom prst="rect">
            <a:avLst/>
          </a:prstGeom>
        </p:spPr>
      </p:pic>
      <p:sp>
        <p:nvSpPr>
          <p:cNvPr id="17" name="bg object 17"/>
          <p:cNvSpPr/>
          <p:nvPr/>
        </p:nvSpPr>
        <p:spPr>
          <a:xfrm>
            <a:off x="7333542" y="789922"/>
            <a:ext cx="9620250" cy="2503170"/>
          </a:xfrm>
          <a:custGeom>
            <a:avLst/>
            <a:gdLst/>
            <a:ahLst/>
            <a:cxnLst/>
            <a:rect l="l" t="t" r="r" b="b"/>
            <a:pathLst>
              <a:path w="9620250" h="2503170">
                <a:moveTo>
                  <a:pt x="9302102" y="127"/>
                </a:moveTo>
                <a:lnTo>
                  <a:pt x="328891" y="0"/>
                </a:lnTo>
                <a:lnTo>
                  <a:pt x="323507" y="0"/>
                </a:lnTo>
                <a:lnTo>
                  <a:pt x="275310" y="4343"/>
                </a:lnTo>
                <a:lnTo>
                  <a:pt x="228269" y="15722"/>
                </a:lnTo>
                <a:lnTo>
                  <a:pt x="183413" y="33883"/>
                </a:lnTo>
                <a:lnTo>
                  <a:pt x="141693" y="58419"/>
                </a:lnTo>
                <a:lnTo>
                  <a:pt x="104038" y="88811"/>
                </a:lnTo>
                <a:lnTo>
                  <a:pt x="71247" y="124409"/>
                </a:lnTo>
                <a:lnTo>
                  <a:pt x="44030" y="164426"/>
                </a:lnTo>
                <a:lnTo>
                  <a:pt x="22974" y="208000"/>
                </a:lnTo>
                <a:lnTo>
                  <a:pt x="8547" y="254190"/>
                </a:lnTo>
                <a:lnTo>
                  <a:pt x="660" y="307378"/>
                </a:lnTo>
                <a:lnTo>
                  <a:pt x="0" y="323507"/>
                </a:lnTo>
                <a:lnTo>
                  <a:pt x="0" y="2179612"/>
                </a:lnTo>
                <a:lnTo>
                  <a:pt x="4356" y="2227808"/>
                </a:lnTo>
                <a:lnTo>
                  <a:pt x="15722" y="2274849"/>
                </a:lnTo>
                <a:lnTo>
                  <a:pt x="33883" y="2319718"/>
                </a:lnTo>
                <a:lnTo>
                  <a:pt x="58420" y="2361425"/>
                </a:lnTo>
                <a:lnTo>
                  <a:pt x="88811" y="2399080"/>
                </a:lnTo>
                <a:lnTo>
                  <a:pt x="124409" y="2431884"/>
                </a:lnTo>
                <a:lnTo>
                  <a:pt x="164426" y="2459101"/>
                </a:lnTo>
                <a:lnTo>
                  <a:pt x="208000" y="2480144"/>
                </a:lnTo>
                <a:lnTo>
                  <a:pt x="254203" y="2494572"/>
                </a:lnTo>
                <a:lnTo>
                  <a:pt x="302006" y="2502052"/>
                </a:lnTo>
                <a:lnTo>
                  <a:pt x="9296730" y="2503119"/>
                </a:lnTo>
                <a:lnTo>
                  <a:pt x="9312859" y="2502458"/>
                </a:lnTo>
                <a:lnTo>
                  <a:pt x="9360789" y="2495753"/>
                </a:lnTo>
                <a:lnTo>
                  <a:pt x="9407207" y="2482088"/>
                </a:lnTo>
                <a:lnTo>
                  <a:pt x="9451124" y="2461742"/>
                </a:lnTo>
                <a:lnTo>
                  <a:pt x="9491586" y="2435186"/>
                </a:lnTo>
                <a:lnTo>
                  <a:pt x="9527679" y="2402979"/>
                </a:lnTo>
                <a:lnTo>
                  <a:pt x="9558718" y="2365832"/>
                </a:lnTo>
                <a:lnTo>
                  <a:pt x="9583928" y="2324519"/>
                </a:lnTo>
                <a:lnTo>
                  <a:pt x="9602787" y="2279967"/>
                </a:lnTo>
                <a:lnTo>
                  <a:pt x="9614954" y="2233117"/>
                </a:lnTo>
                <a:lnTo>
                  <a:pt x="9620123" y="2184996"/>
                </a:lnTo>
                <a:lnTo>
                  <a:pt x="9620250" y="323507"/>
                </a:lnTo>
                <a:lnTo>
                  <a:pt x="9619869" y="312750"/>
                </a:lnTo>
                <a:lnTo>
                  <a:pt x="9612858" y="259448"/>
                </a:lnTo>
                <a:lnTo>
                  <a:pt x="9599168" y="213017"/>
                </a:lnTo>
                <a:lnTo>
                  <a:pt x="9578848" y="169100"/>
                </a:lnTo>
                <a:lnTo>
                  <a:pt x="9552305" y="128651"/>
                </a:lnTo>
                <a:lnTo>
                  <a:pt x="9520097" y="92519"/>
                </a:lnTo>
                <a:lnTo>
                  <a:pt x="9482937" y="61518"/>
                </a:lnTo>
                <a:lnTo>
                  <a:pt x="9441637" y="36296"/>
                </a:lnTo>
                <a:lnTo>
                  <a:pt x="9397072" y="17411"/>
                </a:lnTo>
                <a:lnTo>
                  <a:pt x="9350235" y="5270"/>
                </a:lnTo>
                <a:lnTo>
                  <a:pt x="9302102" y="127"/>
                </a:lnTo>
                <a:close/>
              </a:path>
            </a:pathLst>
          </a:custGeom>
          <a:solidFill>
            <a:srgbClr val="02377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650" b="1" i="0" u="heavy">
                <a:solidFill>
                  <a:schemeClr val="bg1"/>
                </a:solidFill>
                <a:latin typeface="Lucida Sans"/>
                <a:cs typeface="Lucida Sans"/>
              </a:defRPr>
            </a:lvl1pPr>
          </a:lstStyle>
          <a:p>
            <a:endParaRPr/>
          </a:p>
        </p:txBody>
      </p:sp>
      <p:sp>
        <p:nvSpPr>
          <p:cNvPr id="3" name="Holder 3"/>
          <p:cNvSpPr>
            <a:spLocks noGrp="1"/>
          </p:cNvSpPr>
          <p:nvPr>
            <p:ph sz="half" idx="2"/>
          </p:nvPr>
        </p:nvSpPr>
        <p:spPr>
          <a:xfrm>
            <a:off x="1397742" y="1087474"/>
            <a:ext cx="4486910" cy="4410075"/>
          </a:xfrm>
          <a:prstGeom prst="rect">
            <a:avLst/>
          </a:prstGeom>
        </p:spPr>
        <p:txBody>
          <a:bodyPr wrap="square" lIns="0" tIns="0" rIns="0" bIns="0">
            <a:spAutoFit/>
          </a:bodyPr>
          <a:lstStyle>
            <a:lvl1pPr>
              <a:defRPr sz="16750" b="0" i="0">
                <a:solidFill>
                  <a:srgbClr val="BFF5FF"/>
                </a:solidFill>
                <a:latin typeface="Arial Narrow"/>
                <a:cs typeface="Arial Narrow"/>
              </a:defRPr>
            </a:lvl1pPr>
          </a:lstStyle>
          <a:p>
            <a:endParaRPr/>
          </a:p>
        </p:txBody>
      </p:sp>
      <p:sp>
        <p:nvSpPr>
          <p:cNvPr id="4" name="Holder 4"/>
          <p:cNvSpPr>
            <a:spLocks noGrp="1"/>
          </p:cNvSpPr>
          <p:nvPr>
            <p:ph sz="half" idx="3"/>
          </p:nvPr>
        </p:nvSpPr>
        <p:spPr>
          <a:xfrm>
            <a:off x="5886450" y="1479486"/>
            <a:ext cx="4972050" cy="4245483"/>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1430000" cy="2383155"/>
          </a:xfrm>
          <a:custGeom>
            <a:avLst/>
            <a:gdLst/>
            <a:ahLst/>
            <a:cxnLst/>
            <a:rect l="l" t="t" r="r" b="b"/>
            <a:pathLst>
              <a:path w="11430000" h="2383155">
                <a:moveTo>
                  <a:pt x="0" y="2382837"/>
                </a:moveTo>
                <a:lnTo>
                  <a:pt x="11430000" y="2382837"/>
                </a:lnTo>
                <a:lnTo>
                  <a:pt x="11430000" y="0"/>
                </a:lnTo>
                <a:lnTo>
                  <a:pt x="0" y="0"/>
                </a:lnTo>
                <a:lnTo>
                  <a:pt x="0" y="2382837"/>
                </a:lnTo>
                <a:close/>
              </a:path>
            </a:pathLst>
          </a:custGeom>
          <a:solidFill>
            <a:srgbClr val="B8EFFD"/>
          </a:solidFill>
        </p:spPr>
        <p:txBody>
          <a:bodyPr wrap="square" lIns="0" tIns="0" rIns="0" bIns="0" rtlCol="0"/>
          <a:lstStyle/>
          <a:p>
            <a:endParaRPr/>
          </a:p>
        </p:txBody>
      </p:sp>
      <p:sp>
        <p:nvSpPr>
          <p:cNvPr id="17" name="bg object 17"/>
          <p:cNvSpPr/>
          <p:nvPr/>
        </p:nvSpPr>
        <p:spPr>
          <a:xfrm>
            <a:off x="9857644" y="0"/>
            <a:ext cx="1572895" cy="1611630"/>
          </a:xfrm>
          <a:custGeom>
            <a:avLst/>
            <a:gdLst/>
            <a:ahLst/>
            <a:cxnLst/>
            <a:rect l="l" t="t" r="r" b="b"/>
            <a:pathLst>
              <a:path w="1572895" h="1611630">
                <a:moveTo>
                  <a:pt x="1081493" y="188716"/>
                </a:moveTo>
                <a:lnTo>
                  <a:pt x="1028837" y="191036"/>
                </a:lnTo>
                <a:lnTo>
                  <a:pt x="977461" y="197863"/>
                </a:lnTo>
                <a:lnTo>
                  <a:pt x="927566" y="209003"/>
                </a:lnTo>
                <a:lnTo>
                  <a:pt x="879352" y="224259"/>
                </a:lnTo>
                <a:lnTo>
                  <a:pt x="833020" y="243437"/>
                </a:lnTo>
                <a:lnTo>
                  <a:pt x="788771" y="266341"/>
                </a:lnTo>
                <a:lnTo>
                  <a:pt x="746806" y="292775"/>
                </a:lnTo>
                <a:lnTo>
                  <a:pt x="707324" y="322544"/>
                </a:lnTo>
                <a:lnTo>
                  <a:pt x="670527" y="355452"/>
                </a:lnTo>
                <a:lnTo>
                  <a:pt x="636615" y="391303"/>
                </a:lnTo>
                <a:lnTo>
                  <a:pt x="605790" y="429902"/>
                </a:lnTo>
                <a:lnTo>
                  <a:pt x="590829" y="429902"/>
                </a:lnTo>
                <a:lnTo>
                  <a:pt x="542326" y="431859"/>
                </a:lnTo>
                <a:lnTo>
                  <a:pt x="494911" y="437629"/>
                </a:lnTo>
                <a:lnTo>
                  <a:pt x="448736" y="447060"/>
                </a:lnTo>
                <a:lnTo>
                  <a:pt x="403951" y="460002"/>
                </a:lnTo>
                <a:lnTo>
                  <a:pt x="360709" y="476301"/>
                </a:lnTo>
                <a:lnTo>
                  <a:pt x="319160" y="495807"/>
                </a:lnTo>
                <a:lnTo>
                  <a:pt x="279455" y="518369"/>
                </a:lnTo>
                <a:lnTo>
                  <a:pt x="241747" y="543834"/>
                </a:lnTo>
                <a:lnTo>
                  <a:pt x="206185" y="572051"/>
                </a:lnTo>
                <a:lnTo>
                  <a:pt x="172923" y="602868"/>
                </a:lnTo>
                <a:lnTo>
                  <a:pt x="142110" y="636135"/>
                </a:lnTo>
                <a:lnTo>
                  <a:pt x="113898" y="671699"/>
                </a:lnTo>
                <a:lnTo>
                  <a:pt x="88439" y="709409"/>
                </a:lnTo>
                <a:lnTo>
                  <a:pt x="65883" y="749113"/>
                </a:lnTo>
                <a:lnTo>
                  <a:pt x="46382" y="790660"/>
                </a:lnTo>
                <a:lnTo>
                  <a:pt x="30088" y="833898"/>
                </a:lnTo>
                <a:lnTo>
                  <a:pt x="17151" y="878676"/>
                </a:lnTo>
                <a:lnTo>
                  <a:pt x="7723" y="924842"/>
                </a:lnTo>
                <a:lnTo>
                  <a:pt x="1956" y="972244"/>
                </a:lnTo>
                <a:lnTo>
                  <a:pt x="0" y="1020732"/>
                </a:lnTo>
                <a:lnTo>
                  <a:pt x="1957" y="1069234"/>
                </a:lnTo>
                <a:lnTo>
                  <a:pt x="7727" y="1116649"/>
                </a:lnTo>
                <a:lnTo>
                  <a:pt x="17158" y="1162824"/>
                </a:lnTo>
                <a:lnTo>
                  <a:pt x="30100" y="1207608"/>
                </a:lnTo>
                <a:lnTo>
                  <a:pt x="46400" y="1250850"/>
                </a:lnTo>
                <a:lnTo>
                  <a:pt x="65907" y="1292398"/>
                </a:lnTo>
                <a:lnTo>
                  <a:pt x="88469" y="1332102"/>
                </a:lnTo>
                <a:lnTo>
                  <a:pt x="113935" y="1369809"/>
                </a:lnTo>
                <a:lnTo>
                  <a:pt x="142152" y="1405370"/>
                </a:lnTo>
                <a:lnTo>
                  <a:pt x="172970" y="1438631"/>
                </a:lnTo>
                <a:lnTo>
                  <a:pt x="206237" y="1469443"/>
                </a:lnTo>
                <a:lnTo>
                  <a:pt x="241802" y="1497654"/>
                </a:lnTo>
                <a:lnTo>
                  <a:pt x="279512" y="1523113"/>
                </a:lnTo>
                <a:lnTo>
                  <a:pt x="319216" y="1545668"/>
                </a:lnTo>
                <a:lnTo>
                  <a:pt x="360762" y="1565167"/>
                </a:lnTo>
                <a:lnTo>
                  <a:pt x="404000" y="1581461"/>
                </a:lnTo>
                <a:lnTo>
                  <a:pt x="448777" y="1594397"/>
                </a:lnTo>
                <a:lnTo>
                  <a:pt x="494942" y="1603825"/>
                </a:lnTo>
                <a:lnTo>
                  <a:pt x="542343" y="1609592"/>
                </a:lnTo>
                <a:lnTo>
                  <a:pt x="590829" y="1611548"/>
                </a:lnTo>
                <a:lnTo>
                  <a:pt x="1572355" y="1611548"/>
                </a:lnTo>
                <a:lnTo>
                  <a:pt x="1572355" y="202318"/>
                </a:lnTo>
                <a:lnTo>
                  <a:pt x="1206157" y="202318"/>
                </a:lnTo>
                <a:lnTo>
                  <a:pt x="1175621" y="196748"/>
                </a:lnTo>
                <a:lnTo>
                  <a:pt x="1144849" y="192455"/>
                </a:lnTo>
                <a:lnTo>
                  <a:pt x="1113565" y="189693"/>
                </a:lnTo>
                <a:lnTo>
                  <a:pt x="1081493" y="188716"/>
                </a:lnTo>
                <a:close/>
              </a:path>
              <a:path w="1572895" h="1611630">
                <a:moveTo>
                  <a:pt x="1572355" y="0"/>
                </a:moveTo>
                <a:lnTo>
                  <a:pt x="1393542" y="0"/>
                </a:lnTo>
                <a:lnTo>
                  <a:pt x="1392604" y="599"/>
                </a:lnTo>
                <a:lnTo>
                  <a:pt x="1355604" y="28248"/>
                </a:lnTo>
                <a:lnTo>
                  <a:pt x="1320782" y="58476"/>
                </a:lnTo>
                <a:lnTo>
                  <a:pt x="1288281" y="91139"/>
                </a:lnTo>
                <a:lnTo>
                  <a:pt x="1258247" y="126095"/>
                </a:lnTo>
                <a:lnTo>
                  <a:pt x="1230824" y="163202"/>
                </a:lnTo>
                <a:lnTo>
                  <a:pt x="1206157" y="202318"/>
                </a:lnTo>
                <a:lnTo>
                  <a:pt x="1572355" y="202318"/>
                </a:lnTo>
                <a:lnTo>
                  <a:pt x="1572355" y="0"/>
                </a:lnTo>
                <a:close/>
              </a:path>
            </a:pathLst>
          </a:custGeom>
          <a:solidFill>
            <a:srgbClr val="FFFFFF"/>
          </a:solidFill>
        </p:spPr>
        <p:txBody>
          <a:bodyPr wrap="square" lIns="0" tIns="0" rIns="0" bIns="0" rtlCol="0"/>
          <a:lstStyle/>
          <a:p>
            <a:endParaRPr/>
          </a:p>
        </p:txBody>
      </p:sp>
      <p:sp>
        <p:nvSpPr>
          <p:cNvPr id="18" name="bg object 18"/>
          <p:cNvSpPr/>
          <p:nvPr/>
        </p:nvSpPr>
        <p:spPr>
          <a:xfrm>
            <a:off x="10103840" y="51548"/>
            <a:ext cx="1326515" cy="1414145"/>
          </a:xfrm>
          <a:custGeom>
            <a:avLst/>
            <a:gdLst/>
            <a:ahLst/>
            <a:cxnLst/>
            <a:rect l="l" t="t" r="r" b="b"/>
            <a:pathLst>
              <a:path w="1326515" h="1414145">
                <a:moveTo>
                  <a:pt x="1326159" y="0"/>
                </a:moveTo>
                <a:lnTo>
                  <a:pt x="1254808" y="22793"/>
                </a:lnTo>
                <a:lnTo>
                  <a:pt x="1210134" y="43668"/>
                </a:lnTo>
                <a:lnTo>
                  <a:pt x="1167875" y="68515"/>
                </a:lnTo>
                <a:lnTo>
                  <a:pt x="1128279" y="97089"/>
                </a:lnTo>
                <a:lnTo>
                  <a:pt x="1091593" y="129148"/>
                </a:lnTo>
                <a:lnTo>
                  <a:pt x="1058066" y="164448"/>
                </a:lnTo>
                <a:lnTo>
                  <a:pt x="1027945" y="202745"/>
                </a:lnTo>
                <a:lnTo>
                  <a:pt x="1001478" y="243796"/>
                </a:lnTo>
                <a:lnTo>
                  <a:pt x="976120" y="239168"/>
                </a:lnTo>
                <a:lnTo>
                  <a:pt x="950567" y="235601"/>
                </a:lnTo>
                <a:lnTo>
                  <a:pt x="924590" y="233305"/>
                </a:lnTo>
                <a:lnTo>
                  <a:pt x="897961" y="232493"/>
                </a:lnTo>
                <a:lnTo>
                  <a:pt x="844663" y="235361"/>
                </a:lnTo>
                <a:lnTo>
                  <a:pt x="793009" y="243768"/>
                </a:lnTo>
                <a:lnTo>
                  <a:pt x="743302" y="257416"/>
                </a:lnTo>
                <a:lnTo>
                  <a:pt x="695846" y="276010"/>
                </a:lnTo>
                <a:lnTo>
                  <a:pt x="650946" y="299251"/>
                </a:lnTo>
                <a:lnTo>
                  <a:pt x="608907" y="326843"/>
                </a:lnTo>
                <a:lnTo>
                  <a:pt x="570031" y="358490"/>
                </a:lnTo>
                <a:lnTo>
                  <a:pt x="534625" y="393894"/>
                </a:lnTo>
                <a:lnTo>
                  <a:pt x="502991" y="432759"/>
                </a:lnTo>
                <a:lnTo>
                  <a:pt x="490570" y="432759"/>
                </a:lnTo>
                <a:lnTo>
                  <a:pt x="443280" y="435003"/>
                </a:lnTo>
                <a:lnTo>
                  <a:pt x="397271" y="441598"/>
                </a:lnTo>
                <a:lnTo>
                  <a:pt x="352748" y="452340"/>
                </a:lnTo>
                <a:lnTo>
                  <a:pt x="309916" y="467022"/>
                </a:lnTo>
                <a:lnTo>
                  <a:pt x="268979" y="485442"/>
                </a:lnTo>
                <a:lnTo>
                  <a:pt x="230141" y="507393"/>
                </a:lnTo>
                <a:lnTo>
                  <a:pt x="193607" y="532670"/>
                </a:lnTo>
                <a:lnTo>
                  <a:pt x="159582" y="561069"/>
                </a:lnTo>
                <a:lnTo>
                  <a:pt x="128270" y="592385"/>
                </a:lnTo>
                <a:lnTo>
                  <a:pt x="99876" y="626413"/>
                </a:lnTo>
                <a:lnTo>
                  <a:pt x="74604" y="662947"/>
                </a:lnTo>
                <a:lnTo>
                  <a:pt x="52659" y="701784"/>
                </a:lnTo>
                <a:lnTo>
                  <a:pt x="34245" y="742717"/>
                </a:lnTo>
                <a:lnTo>
                  <a:pt x="19567" y="785542"/>
                </a:lnTo>
                <a:lnTo>
                  <a:pt x="8830" y="830055"/>
                </a:lnTo>
                <a:lnTo>
                  <a:pt x="2237" y="876050"/>
                </a:lnTo>
                <a:lnTo>
                  <a:pt x="0" y="923322"/>
                </a:lnTo>
                <a:lnTo>
                  <a:pt x="2238" y="970610"/>
                </a:lnTo>
                <a:lnTo>
                  <a:pt x="8834" y="1016617"/>
                </a:lnTo>
                <a:lnTo>
                  <a:pt x="19575" y="1061138"/>
                </a:lnTo>
                <a:lnTo>
                  <a:pt x="34258" y="1103969"/>
                </a:lnTo>
                <a:lnTo>
                  <a:pt x="52678" y="1144905"/>
                </a:lnTo>
                <a:lnTo>
                  <a:pt x="74629" y="1183742"/>
                </a:lnTo>
                <a:lnTo>
                  <a:pt x="99906" y="1220275"/>
                </a:lnTo>
                <a:lnTo>
                  <a:pt x="128306" y="1254299"/>
                </a:lnTo>
                <a:lnTo>
                  <a:pt x="159622" y="1285610"/>
                </a:lnTo>
                <a:lnTo>
                  <a:pt x="193651" y="1314004"/>
                </a:lnTo>
                <a:lnTo>
                  <a:pt x="230186" y="1339276"/>
                </a:lnTo>
                <a:lnTo>
                  <a:pt x="269023" y="1361221"/>
                </a:lnTo>
                <a:lnTo>
                  <a:pt x="309958" y="1379634"/>
                </a:lnTo>
                <a:lnTo>
                  <a:pt x="352785" y="1394312"/>
                </a:lnTo>
                <a:lnTo>
                  <a:pt x="397299" y="1405049"/>
                </a:lnTo>
                <a:lnTo>
                  <a:pt x="443296" y="1411642"/>
                </a:lnTo>
                <a:lnTo>
                  <a:pt x="490570" y="1413980"/>
                </a:lnTo>
                <a:lnTo>
                  <a:pt x="1326159" y="1413924"/>
                </a:lnTo>
                <a:lnTo>
                  <a:pt x="1326159" y="0"/>
                </a:lnTo>
                <a:close/>
              </a:path>
            </a:pathLst>
          </a:custGeom>
          <a:solidFill>
            <a:srgbClr val="B8EEFC">
              <a:alpha val="22654"/>
            </a:srgbClr>
          </a:solidFill>
        </p:spPr>
        <p:txBody>
          <a:bodyPr wrap="square" lIns="0" tIns="0" rIns="0" bIns="0" rtlCol="0"/>
          <a:lstStyle/>
          <a:p>
            <a:endParaRPr/>
          </a:p>
        </p:txBody>
      </p:sp>
      <p:sp>
        <p:nvSpPr>
          <p:cNvPr id="19" name="bg object 19"/>
          <p:cNvSpPr/>
          <p:nvPr/>
        </p:nvSpPr>
        <p:spPr>
          <a:xfrm>
            <a:off x="0" y="0"/>
            <a:ext cx="1806575" cy="1412240"/>
          </a:xfrm>
          <a:custGeom>
            <a:avLst/>
            <a:gdLst/>
            <a:ahLst/>
            <a:cxnLst/>
            <a:rect l="l" t="t" r="r" b="b"/>
            <a:pathLst>
              <a:path w="1806575" h="1412240">
                <a:moveTo>
                  <a:pt x="577261" y="0"/>
                </a:moveTo>
                <a:lnTo>
                  <a:pt x="0" y="0"/>
                </a:lnTo>
                <a:lnTo>
                  <a:pt x="0" y="1411629"/>
                </a:lnTo>
                <a:lnTo>
                  <a:pt x="1292541" y="1411629"/>
                </a:lnTo>
                <a:lnTo>
                  <a:pt x="1339301" y="1409533"/>
                </a:lnTo>
                <a:lnTo>
                  <a:pt x="1384879" y="1403366"/>
                </a:lnTo>
                <a:lnTo>
                  <a:pt x="1429094" y="1393309"/>
                </a:lnTo>
                <a:lnTo>
                  <a:pt x="1471766" y="1379541"/>
                </a:lnTo>
                <a:lnTo>
                  <a:pt x="1512715" y="1362243"/>
                </a:lnTo>
                <a:lnTo>
                  <a:pt x="1551759" y="1341595"/>
                </a:lnTo>
                <a:lnTo>
                  <a:pt x="1588717" y="1317778"/>
                </a:lnTo>
                <a:lnTo>
                  <a:pt x="1623410" y="1290972"/>
                </a:lnTo>
                <a:lnTo>
                  <a:pt x="1655656" y="1261357"/>
                </a:lnTo>
                <a:lnTo>
                  <a:pt x="1685275" y="1229114"/>
                </a:lnTo>
                <a:lnTo>
                  <a:pt x="1712086" y="1194424"/>
                </a:lnTo>
                <a:lnTo>
                  <a:pt x="1735908" y="1157465"/>
                </a:lnTo>
                <a:lnTo>
                  <a:pt x="1756561" y="1118419"/>
                </a:lnTo>
                <a:lnTo>
                  <a:pt x="1773864" y="1077466"/>
                </a:lnTo>
                <a:lnTo>
                  <a:pt x="1787637" y="1034787"/>
                </a:lnTo>
                <a:lnTo>
                  <a:pt x="1797698" y="990561"/>
                </a:lnTo>
                <a:lnTo>
                  <a:pt x="1803867" y="944970"/>
                </a:lnTo>
                <a:lnTo>
                  <a:pt x="1805964" y="898193"/>
                </a:lnTo>
                <a:lnTo>
                  <a:pt x="1803868" y="851431"/>
                </a:lnTo>
                <a:lnTo>
                  <a:pt x="1797702" y="805851"/>
                </a:lnTo>
                <a:lnTo>
                  <a:pt x="1787645" y="761634"/>
                </a:lnTo>
                <a:lnTo>
                  <a:pt x="1773877" y="718961"/>
                </a:lnTo>
                <a:lnTo>
                  <a:pt x="1756580" y="678011"/>
                </a:lnTo>
                <a:lnTo>
                  <a:pt x="1735933" y="638966"/>
                </a:lnTo>
                <a:lnTo>
                  <a:pt x="1712117" y="602007"/>
                </a:lnTo>
                <a:lnTo>
                  <a:pt x="1685312" y="567313"/>
                </a:lnTo>
                <a:lnTo>
                  <a:pt x="1655699" y="535067"/>
                </a:lnTo>
                <a:lnTo>
                  <a:pt x="1623457" y="505447"/>
                </a:lnTo>
                <a:lnTo>
                  <a:pt x="1588767" y="478636"/>
                </a:lnTo>
                <a:lnTo>
                  <a:pt x="1551809" y="454813"/>
                </a:lnTo>
                <a:lnTo>
                  <a:pt x="1512764" y="434160"/>
                </a:lnTo>
                <a:lnTo>
                  <a:pt x="1471812" y="416857"/>
                </a:lnTo>
                <a:lnTo>
                  <a:pt x="1429134" y="403084"/>
                </a:lnTo>
                <a:lnTo>
                  <a:pt x="1384909" y="393023"/>
                </a:lnTo>
                <a:lnTo>
                  <a:pt x="1339318" y="386854"/>
                </a:lnTo>
                <a:lnTo>
                  <a:pt x="1292541" y="384757"/>
                </a:lnTo>
                <a:lnTo>
                  <a:pt x="1279536" y="384757"/>
                </a:lnTo>
                <a:lnTo>
                  <a:pt x="1249919" y="347991"/>
                </a:lnTo>
                <a:lnTo>
                  <a:pt x="1217079" y="314134"/>
                </a:lnTo>
                <a:lnTo>
                  <a:pt x="1181248" y="283412"/>
                </a:lnTo>
                <a:lnTo>
                  <a:pt x="1142656" y="256053"/>
                </a:lnTo>
                <a:lnTo>
                  <a:pt x="1101537" y="232281"/>
                </a:lnTo>
                <a:lnTo>
                  <a:pt x="1058123" y="212324"/>
                </a:lnTo>
                <a:lnTo>
                  <a:pt x="1012645" y="196409"/>
                </a:lnTo>
                <a:lnTo>
                  <a:pt x="974406" y="186993"/>
                </a:lnTo>
                <a:lnTo>
                  <a:pt x="757807" y="186993"/>
                </a:lnTo>
                <a:lnTo>
                  <a:pt x="732563" y="147502"/>
                </a:lnTo>
                <a:lnTo>
                  <a:pt x="704088" y="110416"/>
                </a:lnTo>
                <a:lnTo>
                  <a:pt x="672581" y="75929"/>
                </a:lnTo>
                <a:lnTo>
                  <a:pt x="638242" y="44239"/>
                </a:lnTo>
                <a:lnTo>
                  <a:pt x="601272" y="15543"/>
                </a:lnTo>
                <a:lnTo>
                  <a:pt x="577261" y="0"/>
                </a:lnTo>
                <a:close/>
              </a:path>
              <a:path w="1806575" h="1412240">
                <a:moveTo>
                  <a:pt x="866151" y="175169"/>
                </a:moveTo>
                <a:lnTo>
                  <a:pt x="838282" y="176018"/>
                </a:lnTo>
                <a:lnTo>
                  <a:pt x="811093" y="178419"/>
                </a:lnTo>
                <a:lnTo>
                  <a:pt x="784348" y="182151"/>
                </a:lnTo>
                <a:lnTo>
                  <a:pt x="757807" y="186993"/>
                </a:lnTo>
                <a:lnTo>
                  <a:pt x="974406" y="186993"/>
                </a:lnTo>
                <a:lnTo>
                  <a:pt x="965336" y="184760"/>
                </a:lnTo>
                <a:lnTo>
                  <a:pt x="916427" y="177605"/>
                </a:lnTo>
                <a:lnTo>
                  <a:pt x="866151" y="175169"/>
                </a:lnTo>
                <a:close/>
              </a:path>
            </a:pathLst>
          </a:custGeom>
          <a:solidFill>
            <a:srgbClr val="FFFFFF"/>
          </a:solidFill>
        </p:spPr>
        <p:txBody>
          <a:bodyPr wrap="square" lIns="0" tIns="0" rIns="0" bIns="0" rtlCol="0"/>
          <a:lstStyle/>
          <a:p>
            <a:endParaRPr/>
          </a:p>
        </p:txBody>
      </p:sp>
      <p:sp>
        <p:nvSpPr>
          <p:cNvPr id="20" name="bg object 20"/>
          <p:cNvSpPr/>
          <p:nvPr/>
        </p:nvSpPr>
        <p:spPr>
          <a:xfrm>
            <a:off x="0" y="60616"/>
            <a:ext cx="1560830" cy="1205865"/>
          </a:xfrm>
          <a:custGeom>
            <a:avLst/>
            <a:gdLst/>
            <a:ahLst/>
            <a:cxnLst/>
            <a:rect l="l" t="t" r="r" b="b"/>
            <a:pathLst>
              <a:path w="1560830" h="1205865">
                <a:moveTo>
                  <a:pt x="336099" y="0"/>
                </a:moveTo>
                <a:lnTo>
                  <a:pt x="288971" y="2475"/>
                </a:lnTo>
                <a:lnTo>
                  <a:pt x="243291" y="9762"/>
                </a:lnTo>
                <a:lnTo>
                  <a:pt x="199313" y="21599"/>
                </a:lnTo>
                <a:lnTo>
                  <a:pt x="157292" y="37736"/>
                </a:lnTo>
                <a:lnTo>
                  <a:pt x="117483" y="57921"/>
                </a:lnTo>
                <a:lnTo>
                  <a:pt x="80141" y="81904"/>
                </a:lnTo>
                <a:lnTo>
                  <a:pt x="45519" y="109433"/>
                </a:lnTo>
                <a:lnTo>
                  <a:pt x="13874" y="140257"/>
                </a:lnTo>
                <a:lnTo>
                  <a:pt x="0" y="156796"/>
                </a:lnTo>
                <a:lnTo>
                  <a:pt x="0" y="1205377"/>
                </a:lnTo>
                <a:lnTo>
                  <a:pt x="1147095" y="1205458"/>
                </a:lnTo>
                <a:lnTo>
                  <a:pt x="1195347" y="1202595"/>
                </a:lnTo>
                <a:lnTo>
                  <a:pt x="1241956" y="1194465"/>
                </a:lnTo>
                <a:lnTo>
                  <a:pt x="1286614" y="1181293"/>
                </a:lnTo>
                <a:lnTo>
                  <a:pt x="1329012" y="1163387"/>
                </a:lnTo>
                <a:lnTo>
                  <a:pt x="1368839" y="1141056"/>
                </a:lnTo>
                <a:lnTo>
                  <a:pt x="1405788" y="1114608"/>
                </a:lnTo>
                <a:lnTo>
                  <a:pt x="1439548" y="1084353"/>
                </a:lnTo>
                <a:lnTo>
                  <a:pt x="1469810" y="1050599"/>
                </a:lnTo>
                <a:lnTo>
                  <a:pt x="1496265" y="1013654"/>
                </a:lnTo>
                <a:lnTo>
                  <a:pt x="1518603" y="973827"/>
                </a:lnTo>
                <a:lnTo>
                  <a:pt x="1536516" y="931427"/>
                </a:lnTo>
                <a:lnTo>
                  <a:pt x="1549694" y="886762"/>
                </a:lnTo>
                <a:lnTo>
                  <a:pt x="1557827" y="840141"/>
                </a:lnTo>
                <a:lnTo>
                  <a:pt x="1560601" y="791874"/>
                </a:lnTo>
                <a:lnTo>
                  <a:pt x="1557829" y="743622"/>
                </a:lnTo>
                <a:lnTo>
                  <a:pt x="1549699" y="697013"/>
                </a:lnTo>
                <a:lnTo>
                  <a:pt x="1536526" y="652355"/>
                </a:lnTo>
                <a:lnTo>
                  <a:pt x="1518619" y="609957"/>
                </a:lnTo>
                <a:lnTo>
                  <a:pt x="1496287" y="570130"/>
                </a:lnTo>
                <a:lnTo>
                  <a:pt x="1469838" y="533181"/>
                </a:lnTo>
                <a:lnTo>
                  <a:pt x="1439581" y="499421"/>
                </a:lnTo>
                <a:lnTo>
                  <a:pt x="1405825" y="469159"/>
                </a:lnTo>
                <a:lnTo>
                  <a:pt x="1368879" y="442704"/>
                </a:lnTo>
                <a:lnTo>
                  <a:pt x="1329051" y="420366"/>
                </a:lnTo>
                <a:lnTo>
                  <a:pt x="1286650" y="402453"/>
                </a:lnTo>
                <a:lnTo>
                  <a:pt x="1241984" y="389275"/>
                </a:lnTo>
                <a:lnTo>
                  <a:pt x="1195363" y="381142"/>
                </a:lnTo>
                <a:lnTo>
                  <a:pt x="1147095" y="378362"/>
                </a:lnTo>
                <a:lnTo>
                  <a:pt x="1136630" y="378362"/>
                </a:lnTo>
                <a:lnTo>
                  <a:pt x="1106399" y="341709"/>
                </a:lnTo>
                <a:lnTo>
                  <a:pt x="1072185" y="308787"/>
                </a:lnTo>
                <a:lnTo>
                  <a:pt x="1034353" y="279954"/>
                </a:lnTo>
                <a:lnTo>
                  <a:pt x="993268" y="255564"/>
                </a:lnTo>
                <a:lnTo>
                  <a:pt x="949295" y="235974"/>
                </a:lnTo>
                <a:lnTo>
                  <a:pt x="902799" y="221540"/>
                </a:lnTo>
                <a:lnTo>
                  <a:pt x="854146" y="212619"/>
                </a:lnTo>
                <a:lnTo>
                  <a:pt x="803700" y="209566"/>
                </a:lnTo>
                <a:lnTo>
                  <a:pt x="781255" y="210250"/>
                </a:lnTo>
                <a:lnTo>
                  <a:pt x="759359" y="212184"/>
                </a:lnTo>
                <a:lnTo>
                  <a:pt x="737819" y="215186"/>
                </a:lnTo>
                <a:lnTo>
                  <a:pt x="716438" y="219078"/>
                </a:lnTo>
                <a:lnTo>
                  <a:pt x="688743" y="177096"/>
                </a:lnTo>
                <a:lnTo>
                  <a:pt x="656518" y="138649"/>
                </a:lnTo>
                <a:lnTo>
                  <a:pt x="620143" y="104112"/>
                </a:lnTo>
                <a:lnTo>
                  <a:pt x="580000" y="73859"/>
                </a:lnTo>
                <a:lnTo>
                  <a:pt x="536470" y="48266"/>
                </a:lnTo>
                <a:lnTo>
                  <a:pt x="489933" y="27708"/>
                </a:lnTo>
                <a:lnTo>
                  <a:pt x="440772" y="12559"/>
                </a:lnTo>
                <a:lnTo>
                  <a:pt x="389367" y="3195"/>
                </a:lnTo>
                <a:lnTo>
                  <a:pt x="336099" y="0"/>
                </a:lnTo>
                <a:close/>
              </a:path>
            </a:pathLst>
          </a:custGeom>
          <a:solidFill>
            <a:srgbClr val="EEF8FC">
              <a:alpha val="77481"/>
            </a:srgbClr>
          </a:solidFill>
        </p:spPr>
        <p:txBody>
          <a:bodyPr wrap="square" lIns="0" tIns="0" rIns="0" bIns="0" rtlCol="0"/>
          <a:lstStyle/>
          <a:p>
            <a:endParaRPr/>
          </a:p>
        </p:txBody>
      </p:sp>
      <p:sp>
        <p:nvSpPr>
          <p:cNvPr id="21" name="bg object 21"/>
          <p:cNvSpPr/>
          <p:nvPr/>
        </p:nvSpPr>
        <p:spPr>
          <a:xfrm>
            <a:off x="0" y="2382837"/>
            <a:ext cx="11430000" cy="4046854"/>
          </a:xfrm>
          <a:custGeom>
            <a:avLst/>
            <a:gdLst/>
            <a:ahLst/>
            <a:cxnLst/>
            <a:rect l="l" t="t" r="r" b="b"/>
            <a:pathLst>
              <a:path w="11430000" h="4046854">
                <a:moveTo>
                  <a:pt x="11430000" y="0"/>
                </a:moveTo>
                <a:lnTo>
                  <a:pt x="0" y="0"/>
                </a:lnTo>
                <a:lnTo>
                  <a:pt x="0" y="4046537"/>
                </a:lnTo>
                <a:lnTo>
                  <a:pt x="11430000" y="4046537"/>
                </a:lnTo>
                <a:lnTo>
                  <a:pt x="11430000" y="0"/>
                </a:lnTo>
                <a:close/>
              </a:path>
            </a:pathLst>
          </a:custGeom>
          <a:solidFill>
            <a:srgbClr val="5B9BEB"/>
          </a:solidFill>
        </p:spPr>
        <p:txBody>
          <a:bodyPr wrap="square" lIns="0" tIns="0" rIns="0" bIns="0" rtlCol="0"/>
          <a:lstStyle/>
          <a:p>
            <a:endParaRPr/>
          </a:p>
        </p:txBody>
      </p:sp>
      <p:pic>
        <p:nvPicPr>
          <p:cNvPr id="22" name="bg object 22"/>
          <p:cNvPicPr/>
          <p:nvPr/>
        </p:nvPicPr>
        <p:blipFill>
          <a:blip r:embed="rId2" cstate="print"/>
          <a:stretch>
            <a:fillRect/>
          </a:stretch>
        </p:blipFill>
        <p:spPr>
          <a:xfrm>
            <a:off x="1260689" y="1797357"/>
            <a:ext cx="10169310" cy="1077265"/>
          </a:xfrm>
          <a:prstGeom prst="rect">
            <a:avLst/>
          </a:prstGeom>
        </p:spPr>
      </p:pic>
      <p:pic>
        <p:nvPicPr>
          <p:cNvPr id="23" name="bg object 23"/>
          <p:cNvPicPr/>
          <p:nvPr/>
        </p:nvPicPr>
        <p:blipFill>
          <a:blip r:embed="rId3" cstate="print"/>
          <a:stretch>
            <a:fillRect/>
          </a:stretch>
        </p:blipFill>
        <p:spPr>
          <a:xfrm>
            <a:off x="9979131" y="2913994"/>
            <a:ext cx="85623" cy="85623"/>
          </a:xfrm>
          <a:prstGeom prst="rect">
            <a:avLst/>
          </a:prstGeom>
        </p:spPr>
      </p:pic>
      <p:pic>
        <p:nvPicPr>
          <p:cNvPr id="24" name="bg object 24"/>
          <p:cNvPicPr/>
          <p:nvPr/>
        </p:nvPicPr>
        <p:blipFill>
          <a:blip r:embed="rId4" cstate="print"/>
          <a:stretch>
            <a:fillRect/>
          </a:stretch>
        </p:blipFill>
        <p:spPr>
          <a:xfrm>
            <a:off x="9745084" y="3194820"/>
            <a:ext cx="85623" cy="85623"/>
          </a:xfrm>
          <a:prstGeom prst="rect">
            <a:avLst/>
          </a:prstGeom>
        </p:spPr>
      </p:pic>
      <p:pic>
        <p:nvPicPr>
          <p:cNvPr id="25" name="bg object 25"/>
          <p:cNvPicPr/>
          <p:nvPr/>
        </p:nvPicPr>
        <p:blipFill>
          <a:blip r:embed="rId5" cstate="print"/>
          <a:stretch>
            <a:fillRect/>
          </a:stretch>
        </p:blipFill>
        <p:spPr>
          <a:xfrm>
            <a:off x="10638147" y="3689704"/>
            <a:ext cx="85623" cy="85623"/>
          </a:xfrm>
          <a:prstGeom prst="rect">
            <a:avLst/>
          </a:prstGeom>
        </p:spPr>
      </p:pic>
      <p:pic>
        <p:nvPicPr>
          <p:cNvPr id="26" name="bg object 26"/>
          <p:cNvPicPr/>
          <p:nvPr/>
        </p:nvPicPr>
        <p:blipFill>
          <a:blip r:embed="rId4" cstate="print"/>
          <a:stretch>
            <a:fillRect/>
          </a:stretch>
        </p:blipFill>
        <p:spPr>
          <a:xfrm>
            <a:off x="10091311" y="3792344"/>
            <a:ext cx="85623" cy="85623"/>
          </a:xfrm>
          <a:prstGeom prst="rect">
            <a:avLst/>
          </a:prstGeom>
        </p:spPr>
      </p:pic>
      <p:pic>
        <p:nvPicPr>
          <p:cNvPr id="27" name="bg object 27"/>
          <p:cNvPicPr/>
          <p:nvPr/>
        </p:nvPicPr>
        <p:blipFill>
          <a:blip r:embed="rId3" cstate="print"/>
          <a:stretch>
            <a:fillRect/>
          </a:stretch>
        </p:blipFill>
        <p:spPr>
          <a:xfrm>
            <a:off x="8726805" y="3151999"/>
            <a:ext cx="85623" cy="85623"/>
          </a:xfrm>
          <a:prstGeom prst="rect">
            <a:avLst/>
          </a:prstGeom>
        </p:spPr>
      </p:pic>
      <p:pic>
        <p:nvPicPr>
          <p:cNvPr id="28" name="bg object 28"/>
          <p:cNvPicPr/>
          <p:nvPr/>
        </p:nvPicPr>
        <p:blipFill>
          <a:blip r:embed="rId5" cstate="print"/>
          <a:stretch>
            <a:fillRect/>
          </a:stretch>
        </p:blipFill>
        <p:spPr>
          <a:xfrm>
            <a:off x="8519495" y="2682280"/>
            <a:ext cx="85623" cy="85623"/>
          </a:xfrm>
          <a:prstGeom prst="rect">
            <a:avLst/>
          </a:prstGeom>
        </p:spPr>
      </p:pic>
      <p:pic>
        <p:nvPicPr>
          <p:cNvPr id="29" name="bg object 29"/>
          <p:cNvPicPr/>
          <p:nvPr/>
        </p:nvPicPr>
        <p:blipFill>
          <a:blip r:embed="rId5" cstate="print"/>
          <a:stretch>
            <a:fillRect/>
          </a:stretch>
        </p:blipFill>
        <p:spPr>
          <a:xfrm>
            <a:off x="9448378" y="2785530"/>
            <a:ext cx="85623" cy="85623"/>
          </a:xfrm>
          <a:prstGeom prst="rect">
            <a:avLst/>
          </a:prstGeom>
        </p:spPr>
      </p:pic>
      <p:pic>
        <p:nvPicPr>
          <p:cNvPr id="30" name="bg object 30"/>
          <p:cNvPicPr/>
          <p:nvPr/>
        </p:nvPicPr>
        <p:blipFill>
          <a:blip r:embed="rId3" cstate="print"/>
          <a:stretch>
            <a:fillRect/>
          </a:stretch>
        </p:blipFill>
        <p:spPr>
          <a:xfrm>
            <a:off x="9405608" y="3646882"/>
            <a:ext cx="85623" cy="85623"/>
          </a:xfrm>
          <a:prstGeom prst="rect">
            <a:avLst/>
          </a:prstGeom>
        </p:spPr>
      </p:pic>
      <p:pic>
        <p:nvPicPr>
          <p:cNvPr id="31" name="bg object 31"/>
          <p:cNvPicPr/>
          <p:nvPr/>
        </p:nvPicPr>
        <p:blipFill>
          <a:blip r:embed="rId3" cstate="print"/>
          <a:stretch>
            <a:fillRect/>
          </a:stretch>
        </p:blipFill>
        <p:spPr>
          <a:xfrm>
            <a:off x="8769576" y="3341246"/>
            <a:ext cx="85623" cy="85623"/>
          </a:xfrm>
          <a:prstGeom prst="rect">
            <a:avLst/>
          </a:prstGeom>
        </p:spPr>
      </p:pic>
      <p:pic>
        <p:nvPicPr>
          <p:cNvPr id="32" name="bg object 32"/>
          <p:cNvPicPr/>
          <p:nvPr/>
        </p:nvPicPr>
        <p:blipFill>
          <a:blip r:embed="rId5" cstate="print"/>
          <a:stretch>
            <a:fillRect/>
          </a:stretch>
        </p:blipFill>
        <p:spPr>
          <a:xfrm>
            <a:off x="8242627" y="3928317"/>
            <a:ext cx="85623" cy="85623"/>
          </a:xfrm>
          <a:prstGeom prst="rect">
            <a:avLst/>
          </a:prstGeom>
        </p:spPr>
      </p:pic>
      <p:pic>
        <p:nvPicPr>
          <p:cNvPr id="33" name="bg object 33"/>
          <p:cNvPicPr/>
          <p:nvPr/>
        </p:nvPicPr>
        <p:blipFill>
          <a:blip r:embed="rId4" cstate="print"/>
          <a:stretch>
            <a:fillRect/>
          </a:stretch>
        </p:blipFill>
        <p:spPr>
          <a:xfrm>
            <a:off x="8407317" y="3426889"/>
            <a:ext cx="85623" cy="85623"/>
          </a:xfrm>
          <a:prstGeom prst="rect">
            <a:avLst/>
          </a:prstGeom>
        </p:spPr>
      </p:pic>
      <p:pic>
        <p:nvPicPr>
          <p:cNvPr id="34" name="bg object 34"/>
          <p:cNvPicPr/>
          <p:nvPr/>
        </p:nvPicPr>
        <p:blipFill>
          <a:blip r:embed="rId5" cstate="print"/>
          <a:stretch>
            <a:fillRect/>
          </a:stretch>
        </p:blipFill>
        <p:spPr>
          <a:xfrm>
            <a:off x="7813903" y="3194820"/>
            <a:ext cx="85623" cy="85623"/>
          </a:xfrm>
          <a:prstGeom prst="rect">
            <a:avLst/>
          </a:prstGeom>
        </p:spPr>
      </p:pic>
      <p:pic>
        <p:nvPicPr>
          <p:cNvPr id="35" name="bg object 35"/>
          <p:cNvPicPr/>
          <p:nvPr/>
        </p:nvPicPr>
        <p:blipFill>
          <a:blip r:embed="rId5" cstate="print"/>
          <a:stretch>
            <a:fillRect/>
          </a:stretch>
        </p:blipFill>
        <p:spPr>
          <a:xfrm>
            <a:off x="7669254" y="3979256"/>
            <a:ext cx="85623" cy="85623"/>
          </a:xfrm>
          <a:prstGeom prst="rect">
            <a:avLst/>
          </a:prstGeom>
        </p:spPr>
      </p:pic>
      <p:pic>
        <p:nvPicPr>
          <p:cNvPr id="36" name="bg object 36"/>
          <p:cNvPicPr/>
          <p:nvPr/>
        </p:nvPicPr>
        <p:blipFill>
          <a:blip r:embed="rId4" cstate="print"/>
          <a:stretch>
            <a:fillRect/>
          </a:stretch>
        </p:blipFill>
        <p:spPr>
          <a:xfrm>
            <a:off x="7478180" y="2639460"/>
            <a:ext cx="85623" cy="85623"/>
          </a:xfrm>
          <a:prstGeom prst="rect">
            <a:avLst/>
          </a:prstGeom>
        </p:spPr>
      </p:pic>
      <p:pic>
        <p:nvPicPr>
          <p:cNvPr id="37" name="bg object 37"/>
          <p:cNvPicPr/>
          <p:nvPr/>
        </p:nvPicPr>
        <p:blipFill>
          <a:blip r:embed="rId5" cstate="print"/>
          <a:stretch>
            <a:fillRect/>
          </a:stretch>
        </p:blipFill>
        <p:spPr>
          <a:xfrm>
            <a:off x="7537237" y="3042408"/>
            <a:ext cx="85623" cy="85623"/>
          </a:xfrm>
          <a:prstGeom prst="rect">
            <a:avLst/>
          </a:prstGeom>
        </p:spPr>
      </p:pic>
      <p:pic>
        <p:nvPicPr>
          <p:cNvPr id="38" name="bg object 38"/>
          <p:cNvPicPr/>
          <p:nvPr/>
        </p:nvPicPr>
        <p:blipFill>
          <a:blip r:embed="rId5" cstate="print"/>
          <a:stretch>
            <a:fillRect/>
          </a:stretch>
        </p:blipFill>
        <p:spPr>
          <a:xfrm>
            <a:off x="7197760" y="3384067"/>
            <a:ext cx="85623" cy="85623"/>
          </a:xfrm>
          <a:prstGeom prst="rect">
            <a:avLst/>
          </a:prstGeom>
        </p:spPr>
      </p:pic>
      <p:pic>
        <p:nvPicPr>
          <p:cNvPr id="39" name="bg object 39"/>
          <p:cNvPicPr/>
          <p:nvPr/>
        </p:nvPicPr>
        <p:blipFill>
          <a:blip r:embed="rId5" cstate="print"/>
          <a:stretch>
            <a:fillRect/>
          </a:stretch>
        </p:blipFill>
        <p:spPr>
          <a:xfrm>
            <a:off x="8216041" y="3042408"/>
            <a:ext cx="85623" cy="85623"/>
          </a:xfrm>
          <a:prstGeom prst="rect">
            <a:avLst/>
          </a:prstGeom>
        </p:spPr>
      </p:pic>
      <p:pic>
        <p:nvPicPr>
          <p:cNvPr id="40" name="bg object 40"/>
          <p:cNvPicPr/>
          <p:nvPr/>
        </p:nvPicPr>
        <p:blipFill>
          <a:blip r:embed="rId3" cstate="print"/>
          <a:stretch>
            <a:fillRect/>
          </a:stretch>
        </p:blipFill>
        <p:spPr>
          <a:xfrm>
            <a:off x="9257356" y="3194820"/>
            <a:ext cx="85623" cy="85623"/>
          </a:xfrm>
          <a:prstGeom prst="rect">
            <a:avLst/>
          </a:prstGeom>
        </p:spPr>
      </p:pic>
      <p:pic>
        <p:nvPicPr>
          <p:cNvPr id="41" name="bg object 41"/>
          <p:cNvPicPr/>
          <p:nvPr/>
        </p:nvPicPr>
        <p:blipFill>
          <a:blip r:embed="rId5" cstate="print"/>
          <a:stretch>
            <a:fillRect/>
          </a:stretch>
        </p:blipFill>
        <p:spPr>
          <a:xfrm>
            <a:off x="7197760" y="2956765"/>
            <a:ext cx="85623" cy="85623"/>
          </a:xfrm>
          <a:prstGeom prst="rect">
            <a:avLst/>
          </a:prstGeom>
        </p:spPr>
      </p:pic>
      <p:pic>
        <p:nvPicPr>
          <p:cNvPr id="42" name="bg object 42"/>
          <p:cNvPicPr/>
          <p:nvPr/>
        </p:nvPicPr>
        <p:blipFill>
          <a:blip r:embed="rId5" cstate="print"/>
          <a:stretch>
            <a:fillRect/>
          </a:stretch>
        </p:blipFill>
        <p:spPr>
          <a:xfrm>
            <a:off x="7685489" y="3280412"/>
            <a:ext cx="85623" cy="85623"/>
          </a:xfrm>
          <a:prstGeom prst="rect">
            <a:avLst/>
          </a:prstGeom>
        </p:spPr>
      </p:pic>
      <p:pic>
        <p:nvPicPr>
          <p:cNvPr id="43" name="bg object 43"/>
          <p:cNvPicPr/>
          <p:nvPr/>
        </p:nvPicPr>
        <p:blipFill>
          <a:blip r:embed="rId4" cstate="print"/>
          <a:stretch>
            <a:fillRect/>
          </a:stretch>
        </p:blipFill>
        <p:spPr>
          <a:xfrm>
            <a:off x="7626432" y="3616135"/>
            <a:ext cx="85623" cy="85623"/>
          </a:xfrm>
          <a:prstGeom prst="rect">
            <a:avLst/>
          </a:prstGeom>
        </p:spPr>
      </p:pic>
      <p:pic>
        <p:nvPicPr>
          <p:cNvPr id="44" name="bg object 44"/>
          <p:cNvPicPr/>
          <p:nvPr/>
        </p:nvPicPr>
        <p:blipFill>
          <a:blip r:embed="rId5" cstate="print"/>
          <a:stretch>
            <a:fillRect/>
          </a:stretch>
        </p:blipFill>
        <p:spPr>
          <a:xfrm>
            <a:off x="10743577" y="3969515"/>
            <a:ext cx="85623" cy="85623"/>
          </a:xfrm>
          <a:prstGeom prst="rect">
            <a:avLst/>
          </a:prstGeom>
        </p:spPr>
      </p:pic>
      <p:pic>
        <p:nvPicPr>
          <p:cNvPr id="45" name="bg object 45"/>
          <p:cNvPicPr/>
          <p:nvPr/>
        </p:nvPicPr>
        <p:blipFill>
          <a:blip r:embed="rId5" cstate="print"/>
          <a:stretch>
            <a:fillRect/>
          </a:stretch>
        </p:blipFill>
        <p:spPr>
          <a:xfrm>
            <a:off x="10318457" y="2913994"/>
            <a:ext cx="85623" cy="85623"/>
          </a:xfrm>
          <a:prstGeom prst="rect">
            <a:avLst/>
          </a:prstGeom>
        </p:spPr>
      </p:pic>
      <p:pic>
        <p:nvPicPr>
          <p:cNvPr id="46" name="bg object 46"/>
          <p:cNvPicPr/>
          <p:nvPr/>
        </p:nvPicPr>
        <p:blipFill>
          <a:blip r:embed="rId5" cstate="print"/>
          <a:stretch>
            <a:fillRect/>
          </a:stretch>
        </p:blipFill>
        <p:spPr>
          <a:xfrm>
            <a:off x="10318457" y="3280412"/>
            <a:ext cx="85623" cy="85623"/>
          </a:xfrm>
          <a:prstGeom prst="rect">
            <a:avLst/>
          </a:prstGeom>
        </p:spPr>
      </p:pic>
      <p:pic>
        <p:nvPicPr>
          <p:cNvPr id="47" name="bg object 47"/>
          <p:cNvPicPr/>
          <p:nvPr/>
        </p:nvPicPr>
        <p:blipFill>
          <a:blip r:embed="rId5" cstate="print"/>
          <a:stretch>
            <a:fillRect/>
          </a:stretch>
        </p:blipFill>
        <p:spPr>
          <a:xfrm>
            <a:off x="8878811" y="3979256"/>
            <a:ext cx="85623" cy="85623"/>
          </a:xfrm>
          <a:prstGeom prst="rect">
            <a:avLst/>
          </a:prstGeom>
        </p:spPr>
      </p:pic>
      <p:pic>
        <p:nvPicPr>
          <p:cNvPr id="48" name="bg object 48"/>
          <p:cNvPicPr/>
          <p:nvPr/>
        </p:nvPicPr>
        <p:blipFill>
          <a:blip r:embed="rId5" cstate="print"/>
          <a:stretch>
            <a:fillRect/>
          </a:stretch>
        </p:blipFill>
        <p:spPr>
          <a:xfrm>
            <a:off x="10318457" y="3512482"/>
            <a:ext cx="85623" cy="85623"/>
          </a:xfrm>
          <a:prstGeom prst="rect">
            <a:avLst/>
          </a:prstGeom>
        </p:spPr>
      </p:pic>
      <p:pic>
        <p:nvPicPr>
          <p:cNvPr id="49" name="bg object 49"/>
          <p:cNvPicPr/>
          <p:nvPr/>
        </p:nvPicPr>
        <p:blipFill>
          <a:blip r:embed="rId5" cstate="print"/>
          <a:stretch>
            <a:fillRect/>
          </a:stretch>
        </p:blipFill>
        <p:spPr>
          <a:xfrm>
            <a:off x="10318457" y="4114418"/>
            <a:ext cx="85623" cy="85623"/>
          </a:xfrm>
          <a:prstGeom prst="rect">
            <a:avLst/>
          </a:prstGeom>
        </p:spPr>
      </p:pic>
      <p:pic>
        <p:nvPicPr>
          <p:cNvPr id="50" name="bg object 50"/>
          <p:cNvPicPr/>
          <p:nvPr/>
        </p:nvPicPr>
        <p:blipFill>
          <a:blip r:embed="rId5" cstate="print"/>
          <a:stretch>
            <a:fillRect/>
          </a:stretch>
        </p:blipFill>
        <p:spPr>
          <a:xfrm>
            <a:off x="9787907" y="4071597"/>
            <a:ext cx="85623" cy="85623"/>
          </a:xfrm>
          <a:prstGeom prst="rect">
            <a:avLst/>
          </a:prstGeom>
        </p:spPr>
      </p:pic>
      <p:pic>
        <p:nvPicPr>
          <p:cNvPr id="51" name="bg object 51"/>
          <p:cNvPicPr/>
          <p:nvPr/>
        </p:nvPicPr>
        <p:blipFill>
          <a:blip r:embed="rId6" cstate="print"/>
          <a:stretch>
            <a:fillRect/>
          </a:stretch>
        </p:blipFill>
        <p:spPr>
          <a:xfrm>
            <a:off x="9596833" y="4383930"/>
            <a:ext cx="85623" cy="85623"/>
          </a:xfrm>
          <a:prstGeom prst="rect">
            <a:avLst/>
          </a:prstGeom>
        </p:spPr>
      </p:pic>
      <p:pic>
        <p:nvPicPr>
          <p:cNvPr id="52" name="bg object 52"/>
          <p:cNvPicPr/>
          <p:nvPr/>
        </p:nvPicPr>
        <p:blipFill>
          <a:blip r:embed="rId3" cstate="print"/>
          <a:stretch>
            <a:fillRect/>
          </a:stretch>
        </p:blipFill>
        <p:spPr>
          <a:xfrm>
            <a:off x="9893540" y="3646882"/>
            <a:ext cx="85623" cy="85623"/>
          </a:xfrm>
          <a:prstGeom prst="rect">
            <a:avLst/>
          </a:prstGeom>
        </p:spPr>
      </p:pic>
      <p:pic>
        <p:nvPicPr>
          <p:cNvPr id="53" name="bg object 53"/>
          <p:cNvPicPr/>
          <p:nvPr/>
        </p:nvPicPr>
        <p:blipFill>
          <a:blip r:embed="rId5" cstate="print"/>
          <a:stretch>
            <a:fillRect/>
          </a:stretch>
        </p:blipFill>
        <p:spPr>
          <a:xfrm>
            <a:off x="9214534" y="4122740"/>
            <a:ext cx="85623" cy="85623"/>
          </a:xfrm>
          <a:prstGeom prst="rect">
            <a:avLst/>
          </a:prstGeom>
        </p:spPr>
      </p:pic>
      <p:pic>
        <p:nvPicPr>
          <p:cNvPr id="54" name="bg object 54"/>
          <p:cNvPicPr/>
          <p:nvPr/>
        </p:nvPicPr>
        <p:blipFill>
          <a:blip r:embed="rId5" cstate="print"/>
          <a:stretch>
            <a:fillRect/>
          </a:stretch>
        </p:blipFill>
        <p:spPr>
          <a:xfrm>
            <a:off x="8921582" y="2828351"/>
            <a:ext cx="85623" cy="85623"/>
          </a:xfrm>
          <a:prstGeom prst="rect">
            <a:avLst/>
          </a:prstGeom>
        </p:spPr>
      </p:pic>
      <p:pic>
        <p:nvPicPr>
          <p:cNvPr id="55" name="bg object 55"/>
          <p:cNvPicPr/>
          <p:nvPr/>
        </p:nvPicPr>
        <p:blipFill>
          <a:blip r:embed="rId5" cstate="print"/>
          <a:stretch>
            <a:fillRect/>
          </a:stretch>
        </p:blipFill>
        <p:spPr>
          <a:xfrm>
            <a:off x="9666189" y="2871172"/>
            <a:ext cx="85623" cy="85623"/>
          </a:xfrm>
          <a:prstGeom prst="rect">
            <a:avLst/>
          </a:prstGeom>
        </p:spPr>
      </p:pic>
      <p:pic>
        <p:nvPicPr>
          <p:cNvPr id="56" name="bg object 56"/>
          <p:cNvPicPr/>
          <p:nvPr/>
        </p:nvPicPr>
        <p:blipFill>
          <a:blip r:embed="rId5" cstate="print"/>
          <a:stretch>
            <a:fillRect/>
          </a:stretch>
        </p:blipFill>
        <p:spPr>
          <a:xfrm>
            <a:off x="8641161" y="4173678"/>
            <a:ext cx="85623" cy="85623"/>
          </a:xfrm>
          <a:prstGeom prst="rect">
            <a:avLst/>
          </a:prstGeom>
        </p:spPr>
      </p:pic>
      <p:pic>
        <p:nvPicPr>
          <p:cNvPr id="57" name="bg object 57"/>
          <p:cNvPicPr/>
          <p:nvPr/>
        </p:nvPicPr>
        <p:blipFill>
          <a:blip r:embed="rId6" cstate="print"/>
          <a:stretch>
            <a:fillRect/>
          </a:stretch>
        </p:blipFill>
        <p:spPr>
          <a:xfrm>
            <a:off x="7876562" y="4383930"/>
            <a:ext cx="85623" cy="85623"/>
          </a:xfrm>
          <a:prstGeom prst="rect">
            <a:avLst/>
          </a:prstGeom>
        </p:spPr>
      </p:pic>
      <p:pic>
        <p:nvPicPr>
          <p:cNvPr id="58" name="bg object 58"/>
          <p:cNvPicPr/>
          <p:nvPr/>
        </p:nvPicPr>
        <p:blipFill>
          <a:blip r:embed="rId5" cstate="print"/>
          <a:stretch>
            <a:fillRect/>
          </a:stretch>
        </p:blipFill>
        <p:spPr>
          <a:xfrm>
            <a:off x="7197760" y="4315740"/>
            <a:ext cx="85623" cy="85623"/>
          </a:xfrm>
          <a:prstGeom prst="rect">
            <a:avLst/>
          </a:prstGeom>
        </p:spPr>
      </p:pic>
      <p:pic>
        <p:nvPicPr>
          <p:cNvPr id="59" name="bg object 59"/>
          <p:cNvPicPr/>
          <p:nvPr/>
        </p:nvPicPr>
        <p:blipFill>
          <a:blip r:embed="rId5" cstate="print"/>
          <a:stretch>
            <a:fillRect/>
          </a:stretch>
        </p:blipFill>
        <p:spPr>
          <a:xfrm>
            <a:off x="7919384" y="3834963"/>
            <a:ext cx="85623" cy="85623"/>
          </a:xfrm>
          <a:prstGeom prst="rect">
            <a:avLst/>
          </a:prstGeom>
        </p:spPr>
      </p:pic>
      <p:pic>
        <p:nvPicPr>
          <p:cNvPr id="60" name="bg object 60"/>
          <p:cNvPicPr/>
          <p:nvPr/>
        </p:nvPicPr>
        <p:blipFill>
          <a:blip r:embed="rId5" cstate="print"/>
          <a:stretch>
            <a:fillRect/>
          </a:stretch>
        </p:blipFill>
        <p:spPr>
          <a:xfrm>
            <a:off x="7303190" y="3616135"/>
            <a:ext cx="85623" cy="85623"/>
          </a:xfrm>
          <a:prstGeom prst="rect">
            <a:avLst/>
          </a:prstGeom>
        </p:spPr>
      </p:pic>
      <p:pic>
        <p:nvPicPr>
          <p:cNvPr id="61" name="bg object 61"/>
          <p:cNvPicPr/>
          <p:nvPr/>
        </p:nvPicPr>
        <p:blipFill>
          <a:blip r:embed="rId5" cstate="print"/>
          <a:stretch>
            <a:fillRect/>
          </a:stretch>
        </p:blipFill>
        <p:spPr>
          <a:xfrm>
            <a:off x="7303190" y="3936435"/>
            <a:ext cx="85623" cy="85623"/>
          </a:xfrm>
          <a:prstGeom prst="rect">
            <a:avLst/>
          </a:prstGeom>
        </p:spPr>
      </p:pic>
      <p:pic>
        <p:nvPicPr>
          <p:cNvPr id="62" name="bg object 62"/>
          <p:cNvPicPr/>
          <p:nvPr/>
        </p:nvPicPr>
        <p:blipFill>
          <a:blip r:embed="rId7" cstate="print"/>
          <a:stretch>
            <a:fillRect/>
          </a:stretch>
        </p:blipFill>
        <p:spPr>
          <a:xfrm>
            <a:off x="9342948" y="3926744"/>
            <a:ext cx="85623" cy="85623"/>
          </a:xfrm>
          <a:prstGeom prst="rect">
            <a:avLst/>
          </a:prstGeom>
        </p:spPr>
      </p:pic>
      <p:pic>
        <p:nvPicPr>
          <p:cNvPr id="63" name="bg object 63"/>
          <p:cNvPicPr/>
          <p:nvPr/>
        </p:nvPicPr>
        <p:blipFill>
          <a:blip r:embed="rId3" cstate="print"/>
          <a:stretch>
            <a:fillRect/>
          </a:stretch>
        </p:blipFill>
        <p:spPr>
          <a:xfrm>
            <a:off x="7712076" y="5096219"/>
            <a:ext cx="85623" cy="85623"/>
          </a:xfrm>
          <a:prstGeom prst="rect">
            <a:avLst/>
          </a:prstGeom>
        </p:spPr>
      </p:pic>
      <p:pic>
        <p:nvPicPr>
          <p:cNvPr id="64" name="bg object 64"/>
          <p:cNvPicPr/>
          <p:nvPr/>
        </p:nvPicPr>
        <p:blipFill>
          <a:blip r:embed="rId5" cstate="print"/>
          <a:stretch>
            <a:fillRect/>
          </a:stretch>
        </p:blipFill>
        <p:spPr>
          <a:xfrm>
            <a:off x="7006484" y="4071597"/>
            <a:ext cx="85623" cy="85623"/>
          </a:xfrm>
          <a:prstGeom prst="rect">
            <a:avLst/>
          </a:prstGeom>
        </p:spPr>
      </p:pic>
      <p:pic>
        <p:nvPicPr>
          <p:cNvPr id="65" name="bg object 65"/>
          <p:cNvPicPr/>
          <p:nvPr/>
        </p:nvPicPr>
        <p:blipFill>
          <a:blip r:embed="rId5" cstate="print"/>
          <a:stretch>
            <a:fillRect/>
          </a:stretch>
        </p:blipFill>
        <p:spPr>
          <a:xfrm>
            <a:off x="7069346" y="3749522"/>
            <a:ext cx="85623" cy="85623"/>
          </a:xfrm>
          <a:prstGeom prst="rect">
            <a:avLst/>
          </a:prstGeom>
        </p:spPr>
      </p:pic>
      <p:pic>
        <p:nvPicPr>
          <p:cNvPr id="66" name="bg object 66"/>
          <p:cNvPicPr/>
          <p:nvPr/>
        </p:nvPicPr>
        <p:blipFill>
          <a:blip r:embed="rId5" cstate="print"/>
          <a:stretch>
            <a:fillRect/>
          </a:stretch>
        </p:blipFill>
        <p:spPr>
          <a:xfrm>
            <a:off x="6729818" y="4343697"/>
            <a:ext cx="85623" cy="85623"/>
          </a:xfrm>
          <a:prstGeom prst="rect">
            <a:avLst/>
          </a:prstGeom>
        </p:spPr>
      </p:pic>
      <p:pic>
        <p:nvPicPr>
          <p:cNvPr id="67" name="bg object 67"/>
          <p:cNvPicPr/>
          <p:nvPr/>
        </p:nvPicPr>
        <p:blipFill>
          <a:blip r:embed="rId5" cstate="print"/>
          <a:stretch>
            <a:fillRect/>
          </a:stretch>
        </p:blipFill>
        <p:spPr>
          <a:xfrm>
            <a:off x="8025017" y="3341246"/>
            <a:ext cx="85623" cy="85623"/>
          </a:xfrm>
          <a:prstGeom prst="rect">
            <a:avLst/>
          </a:prstGeom>
        </p:spPr>
      </p:pic>
      <p:pic>
        <p:nvPicPr>
          <p:cNvPr id="68" name="bg object 68"/>
          <p:cNvPicPr/>
          <p:nvPr/>
        </p:nvPicPr>
        <p:blipFill>
          <a:blip r:embed="rId5" cstate="print"/>
          <a:stretch>
            <a:fillRect/>
          </a:stretch>
        </p:blipFill>
        <p:spPr>
          <a:xfrm>
            <a:off x="6963713" y="3469710"/>
            <a:ext cx="85623" cy="85623"/>
          </a:xfrm>
          <a:prstGeom prst="rect">
            <a:avLst/>
          </a:prstGeom>
        </p:spPr>
      </p:pic>
      <p:pic>
        <p:nvPicPr>
          <p:cNvPr id="69" name="bg object 69"/>
          <p:cNvPicPr/>
          <p:nvPr/>
        </p:nvPicPr>
        <p:blipFill>
          <a:blip r:embed="rId5" cstate="print"/>
          <a:stretch>
            <a:fillRect/>
          </a:stretch>
        </p:blipFill>
        <p:spPr>
          <a:xfrm>
            <a:off x="10446871" y="4656435"/>
            <a:ext cx="85623" cy="85623"/>
          </a:xfrm>
          <a:prstGeom prst="rect">
            <a:avLst/>
          </a:prstGeom>
        </p:spPr>
      </p:pic>
      <p:pic>
        <p:nvPicPr>
          <p:cNvPr id="70" name="bg object 70"/>
          <p:cNvPicPr/>
          <p:nvPr/>
        </p:nvPicPr>
        <p:blipFill>
          <a:blip r:embed="rId5" cstate="print"/>
          <a:stretch>
            <a:fillRect/>
          </a:stretch>
        </p:blipFill>
        <p:spPr>
          <a:xfrm>
            <a:off x="10743577" y="4358562"/>
            <a:ext cx="85623" cy="85623"/>
          </a:xfrm>
          <a:prstGeom prst="rect">
            <a:avLst/>
          </a:prstGeom>
        </p:spPr>
      </p:pic>
      <p:pic>
        <p:nvPicPr>
          <p:cNvPr id="71" name="bg object 71"/>
          <p:cNvPicPr/>
          <p:nvPr/>
        </p:nvPicPr>
        <p:blipFill>
          <a:blip r:embed="rId5" cstate="print"/>
          <a:stretch>
            <a:fillRect/>
          </a:stretch>
        </p:blipFill>
        <p:spPr>
          <a:xfrm>
            <a:off x="10318457" y="5391708"/>
            <a:ext cx="85623" cy="85623"/>
          </a:xfrm>
          <a:prstGeom prst="rect">
            <a:avLst/>
          </a:prstGeom>
        </p:spPr>
      </p:pic>
      <p:pic>
        <p:nvPicPr>
          <p:cNvPr id="72" name="bg object 72"/>
          <p:cNvPicPr/>
          <p:nvPr/>
        </p:nvPicPr>
        <p:blipFill>
          <a:blip r:embed="rId5" cstate="print"/>
          <a:stretch>
            <a:fillRect/>
          </a:stretch>
        </p:blipFill>
        <p:spPr>
          <a:xfrm>
            <a:off x="10552504" y="3834963"/>
            <a:ext cx="85623" cy="85623"/>
          </a:xfrm>
          <a:prstGeom prst="rect">
            <a:avLst/>
          </a:prstGeom>
        </p:spPr>
      </p:pic>
      <p:pic>
        <p:nvPicPr>
          <p:cNvPr id="73" name="bg object 73"/>
          <p:cNvPicPr/>
          <p:nvPr/>
        </p:nvPicPr>
        <p:blipFill>
          <a:blip r:embed="rId5" cstate="print"/>
          <a:stretch>
            <a:fillRect/>
          </a:stretch>
        </p:blipFill>
        <p:spPr>
          <a:xfrm>
            <a:off x="10134131" y="4259271"/>
            <a:ext cx="85623" cy="85623"/>
          </a:xfrm>
          <a:prstGeom prst="rect">
            <a:avLst/>
          </a:prstGeom>
        </p:spPr>
      </p:pic>
      <p:pic>
        <p:nvPicPr>
          <p:cNvPr id="74" name="bg object 74"/>
          <p:cNvPicPr/>
          <p:nvPr/>
        </p:nvPicPr>
        <p:blipFill>
          <a:blip r:embed="rId3" cstate="print"/>
          <a:stretch>
            <a:fillRect/>
          </a:stretch>
        </p:blipFill>
        <p:spPr>
          <a:xfrm>
            <a:off x="9979131" y="4443596"/>
            <a:ext cx="85623" cy="85623"/>
          </a:xfrm>
          <a:prstGeom prst="rect">
            <a:avLst/>
          </a:prstGeom>
        </p:spPr>
      </p:pic>
      <p:pic>
        <p:nvPicPr>
          <p:cNvPr id="75" name="bg object 75"/>
          <p:cNvPicPr/>
          <p:nvPr/>
        </p:nvPicPr>
        <p:blipFill>
          <a:blip r:embed="rId5" cstate="print"/>
          <a:stretch>
            <a:fillRect/>
          </a:stretch>
        </p:blipFill>
        <p:spPr>
          <a:xfrm>
            <a:off x="9580598" y="4798142"/>
            <a:ext cx="85623" cy="85623"/>
          </a:xfrm>
          <a:prstGeom prst="rect">
            <a:avLst/>
          </a:prstGeom>
        </p:spPr>
      </p:pic>
      <p:pic>
        <p:nvPicPr>
          <p:cNvPr id="76" name="bg object 76"/>
          <p:cNvPicPr/>
          <p:nvPr/>
        </p:nvPicPr>
        <p:blipFill>
          <a:blip r:embed="rId5" cstate="print"/>
          <a:stretch>
            <a:fillRect/>
          </a:stretch>
        </p:blipFill>
        <p:spPr>
          <a:xfrm>
            <a:off x="9007224" y="4315740"/>
            <a:ext cx="85623" cy="85623"/>
          </a:xfrm>
          <a:prstGeom prst="rect">
            <a:avLst/>
          </a:prstGeom>
        </p:spPr>
      </p:pic>
      <p:pic>
        <p:nvPicPr>
          <p:cNvPr id="77" name="bg object 77"/>
          <p:cNvPicPr/>
          <p:nvPr/>
        </p:nvPicPr>
        <p:blipFill>
          <a:blip r:embed="rId5" cstate="print"/>
          <a:stretch>
            <a:fillRect/>
          </a:stretch>
        </p:blipFill>
        <p:spPr>
          <a:xfrm>
            <a:off x="9214534" y="5477149"/>
            <a:ext cx="85623" cy="85623"/>
          </a:xfrm>
          <a:prstGeom prst="rect">
            <a:avLst/>
          </a:prstGeom>
        </p:spPr>
      </p:pic>
      <p:pic>
        <p:nvPicPr>
          <p:cNvPr id="78" name="bg object 78"/>
          <p:cNvPicPr/>
          <p:nvPr/>
        </p:nvPicPr>
        <p:blipFill>
          <a:blip r:embed="rId7" cstate="print"/>
          <a:stretch>
            <a:fillRect/>
          </a:stretch>
        </p:blipFill>
        <p:spPr>
          <a:xfrm>
            <a:off x="8769576" y="4341108"/>
            <a:ext cx="85623" cy="85623"/>
          </a:xfrm>
          <a:prstGeom prst="rect">
            <a:avLst/>
          </a:prstGeom>
        </p:spPr>
      </p:pic>
      <p:pic>
        <p:nvPicPr>
          <p:cNvPr id="79" name="bg object 79"/>
          <p:cNvPicPr/>
          <p:nvPr/>
        </p:nvPicPr>
        <p:blipFill>
          <a:blip r:embed="rId5" cstate="print"/>
          <a:stretch>
            <a:fillRect/>
          </a:stretch>
        </p:blipFill>
        <p:spPr>
          <a:xfrm>
            <a:off x="8878811" y="3706751"/>
            <a:ext cx="85623" cy="85623"/>
          </a:xfrm>
          <a:prstGeom prst="rect">
            <a:avLst/>
          </a:prstGeom>
        </p:spPr>
      </p:pic>
      <p:pic>
        <p:nvPicPr>
          <p:cNvPr id="80" name="bg object 80"/>
          <p:cNvPicPr/>
          <p:nvPr/>
        </p:nvPicPr>
        <p:blipFill>
          <a:blip r:embed="rId4" cstate="print"/>
          <a:stretch>
            <a:fillRect/>
          </a:stretch>
        </p:blipFill>
        <p:spPr>
          <a:xfrm>
            <a:off x="8598341" y="4656435"/>
            <a:ext cx="85623" cy="85623"/>
          </a:xfrm>
          <a:prstGeom prst="rect">
            <a:avLst/>
          </a:prstGeom>
        </p:spPr>
      </p:pic>
      <p:pic>
        <p:nvPicPr>
          <p:cNvPr id="81" name="bg object 81"/>
          <p:cNvPicPr/>
          <p:nvPr/>
        </p:nvPicPr>
        <p:blipFill>
          <a:blip r:embed="rId5" cstate="print"/>
          <a:stretch>
            <a:fillRect/>
          </a:stretch>
        </p:blipFill>
        <p:spPr>
          <a:xfrm>
            <a:off x="8258861" y="4216449"/>
            <a:ext cx="85623" cy="85623"/>
          </a:xfrm>
          <a:prstGeom prst="rect">
            <a:avLst/>
          </a:prstGeom>
        </p:spPr>
      </p:pic>
      <p:pic>
        <p:nvPicPr>
          <p:cNvPr id="82" name="bg object 82"/>
          <p:cNvPicPr/>
          <p:nvPr/>
        </p:nvPicPr>
        <p:blipFill>
          <a:blip r:embed="rId5" cstate="print"/>
          <a:stretch>
            <a:fillRect/>
          </a:stretch>
        </p:blipFill>
        <p:spPr>
          <a:xfrm>
            <a:off x="8641161" y="3732475"/>
            <a:ext cx="85623" cy="85623"/>
          </a:xfrm>
          <a:prstGeom prst="rect">
            <a:avLst/>
          </a:prstGeom>
        </p:spPr>
      </p:pic>
      <p:pic>
        <p:nvPicPr>
          <p:cNvPr id="83" name="bg object 83"/>
          <p:cNvPicPr/>
          <p:nvPr/>
        </p:nvPicPr>
        <p:blipFill>
          <a:blip r:embed="rId5" cstate="print"/>
          <a:stretch>
            <a:fillRect/>
          </a:stretch>
        </p:blipFill>
        <p:spPr>
          <a:xfrm>
            <a:off x="8476674" y="5002865"/>
            <a:ext cx="85623" cy="85623"/>
          </a:xfrm>
          <a:prstGeom prst="rect">
            <a:avLst/>
          </a:prstGeom>
        </p:spPr>
      </p:pic>
      <p:pic>
        <p:nvPicPr>
          <p:cNvPr id="84" name="bg object 84"/>
          <p:cNvPicPr/>
          <p:nvPr/>
        </p:nvPicPr>
        <p:blipFill>
          <a:blip r:embed="rId5" cstate="print"/>
          <a:stretch>
            <a:fillRect/>
          </a:stretch>
        </p:blipFill>
        <p:spPr>
          <a:xfrm>
            <a:off x="8067789" y="4613817"/>
            <a:ext cx="85623" cy="85623"/>
          </a:xfrm>
          <a:prstGeom prst="rect">
            <a:avLst/>
          </a:prstGeom>
        </p:spPr>
      </p:pic>
      <p:pic>
        <p:nvPicPr>
          <p:cNvPr id="85" name="bg object 85"/>
          <p:cNvPicPr/>
          <p:nvPr/>
        </p:nvPicPr>
        <p:blipFill>
          <a:blip r:embed="rId5" cstate="print"/>
          <a:stretch>
            <a:fillRect/>
          </a:stretch>
        </p:blipFill>
        <p:spPr>
          <a:xfrm>
            <a:off x="7494466" y="4332787"/>
            <a:ext cx="85623" cy="85623"/>
          </a:xfrm>
          <a:prstGeom prst="rect">
            <a:avLst/>
          </a:prstGeom>
        </p:spPr>
      </p:pic>
      <p:pic>
        <p:nvPicPr>
          <p:cNvPr id="86" name="bg object 86"/>
          <p:cNvPicPr/>
          <p:nvPr/>
        </p:nvPicPr>
        <p:blipFill>
          <a:blip r:embed="rId5" cstate="print"/>
          <a:stretch>
            <a:fillRect/>
          </a:stretch>
        </p:blipFill>
        <p:spPr>
          <a:xfrm>
            <a:off x="8025017" y="5258576"/>
            <a:ext cx="85623" cy="85623"/>
          </a:xfrm>
          <a:prstGeom prst="rect">
            <a:avLst/>
          </a:prstGeom>
        </p:spPr>
      </p:pic>
      <p:pic>
        <p:nvPicPr>
          <p:cNvPr id="87" name="bg object 87"/>
          <p:cNvPicPr/>
          <p:nvPr/>
        </p:nvPicPr>
        <p:blipFill>
          <a:blip r:embed="rId5" cstate="print"/>
          <a:stretch>
            <a:fillRect/>
          </a:stretch>
        </p:blipFill>
        <p:spPr>
          <a:xfrm>
            <a:off x="7919384" y="4063479"/>
            <a:ext cx="85623" cy="85623"/>
          </a:xfrm>
          <a:prstGeom prst="rect">
            <a:avLst/>
          </a:prstGeom>
        </p:spPr>
      </p:pic>
      <p:pic>
        <p:nvPicPr>
          <p:cNvPr id="88" name="bg object 88"/>
          <p:cNvPicPr/>
          <p:nvPr/>
        </p:nvPicPr>
        <p:blipFill>
          <a:blip r:embed="rId5" cstate="print"/>
          <a:stretch>
            <a:fillRect/>
          </a:stretch>
        </p:blipFill>
        <p:spPr>
          <a:xfrm>
            <a:off x="10638147" y="4707578"/>
            <a:ext cx="85623" cy="85623"/>
          </a:xfrm>
          <a:prstGeom prst="rect">
            <a:avLst/>
          </a:prstGeom>
        </p:spPr>
      </p:pic>
      <p:pic>
        <p:nvPicPr>
          <p:cNvPr id="89" name="bg object 89"/>
          <p:cNvPicPr/>
          <p:nvPr/>
        </p:nvPicPr>
        <p:blipFill>
          <a:blip r:embed="rId5" cstate="print"/>
          <a:stretch>
            <a:fillRect/>
          </a:stretch>
        </p:blipFill>
        <p:spPr>
          <a:xfrm>
            <a:off x="7537237" y="4613817"/>
            <a:ext cx="85623" cy="85623"/>
          </a:xfrm>
          <a:prstGeom prst="rect">
            <a:avLst/>
          </a:prstGeom>
        </p:spPr>
      </p:pic>
      <p:pic>
        <p:nvPicPr>
          <p:cNvPr id="90" name="bg object 90"/>
          <p:cNvPicPr/>
          <p:nvPr/>
        </p:nvPicPr>
        <p:blipFill>
          <a:blip r:embed="rId5" cstate="print"/>
          <a:stretch>
            <a:fillRect/>
          </a:stretch>
        </p:blipFill>
        <p:spPr>
          <a:xfrm>
            <a:off x="7006484" y="4960094"/>
            <a:ext cx="85623" cy="85623"/>
          </a:xfrm>
          <a:prstGeom prst="rect">
            <a:avLst/>
          </a:prstGeom>
        </p:spPr>
      </p:pic>
      <p:pic>
        <p:nvPicPr>
          <p:cNvPr id="91" name="bg object 91"/>
          <p:cNvPicPr/>
          <p:nvPr/>
        </p:nvPicPr>
        <p:blipFill>
          <a:blip r:embed="rId5" cstate="print"/>
          <a:stretch>
            <a:fillRect/>
          </a:stretch>
        </p:blipFill>
        <p:spPr>
          <a:xfrm>
            <a:off x="6729818" y="4732743"/>
            <a:ext cx="85623" cy="85623"/>
          </a:xfrm>
          <a:prstGeom prst="rect">
            <a:avLst/>
          </a:prstGeom>
        </p:spPr>
      </p:pic>
      <p:pic>
        <p:nvPicPr>
          <p:cNvPr id="92" name="bg object 92"/>
          <p:cNvPicPr/>
          <p:nvPr/>
        </p:nvPicPr>
        <p:blipFill>
          <a:blip r:embed="rId5" cstate="print"/>
          <a:stretch>
            <a:fillRect/>
          </a:stretch>
        </p:blipFill>
        <p:spPr>
          <a:xfrm>
            <a:off x="9151925" y="6212015"/>
            <a:ext cx="85623" cy="85623"/>
          </a:xfrm>
          <a:prstGeom prst="rect">
            <a:avLst/>
          </a:prstGeom>
        </p:spPr>
      </p:pic>
      <p:pic>
        <p:nvPicPr>
          <p:cNvPr id="93" name="bg object 93"/>
          <p:cNvPicPr/>
          <p:nvPr/>
        </p:nvPicPr>
        <p:blipFill>
          <a:blip r:embed="rId5" cstate="print"/>
          <a:stretch>
            <a:fillRect/>
          </a:stretch>
        </p:blipFill>
        <p:spPr>
          <a:xfrm>
            <a:off x="6772640" y="3732475"/>
            <a:ext cx="85623" cy="85623"/>
          </a:xfrm>
          <a:prstGeom prst="rect">
            <a:avLst/>
          </a:prstGeom>
        </p:spPr>
      </p:pic>
      <p:pic>
        <p:nvPicPr>
          <p:cNvPr id="94" name="bg object 94"/>
          <p:cNvPicPr/>
          <p:nvPr/>
        </p:nvPicPr>
        <p:blipFill>
          <a:blip r:embed="rId5" cstate="print"/>
          <a:stretch>
            <a:fillRect/>
          </a:stretch>
        </p:blipFill>
        <p:spPr>
          <a:xfrm>
            <a:off x="10552504" y="5096219"/>
            <a:ext cx="85623" cy="85623"/>
          </a:xfrm>
          <a:prstGeom prst="rect">
            <a:avLst/>
          </a:prstGeom>
        </p:spPr>
      </p:pic>
      <p:pic>
        <p:nvPicPr>
          <p:cNvPr id="95" name="bg object 95"/>
          <p:cNvPicPr/>
          <p:nvPr/>
        </p:nvPicPr>
        <p:blipFill>
          <a:blip r:embed="rId5" cstate="print"/>
          <a:stretch>
            <a:fillRect/>
          </a:stretch>
        </p:blipFill>
        <p:spPr>
          <a:xfrm>
            <a:off x="9936311" y="4840964"/>
            <a:ext cx="85623" cy="85623"/>
          </a:xfrm>
          <a:prstGeom prst="rect">
            <a:avLst/>
          </a:prstGeom>
        </p:spPr>
      </p:pic>
      <p:pic>
        <p:nvPicPr>
          <p:cNvPr id="96" name="bg object 96"/>
          <p:cNvPicPr/>
          <p:nvPr/>
        </p:nvPicPr>
        <p:blipFill>
          <a:blip r:embed="rId5" cstate="print"/>
          <a:stretch>
            <a:fillRect/>
          </a:stretch>
        </p:blipFill>
        <p:spPr>
          <a:xfrm>
            <a:off x="9596833" y="6089538"/>
            <a:ext cx="85623" cy="85623"/>
          </a:xfrm>
          <a:prstGeom prst="rect">
            <a:avLst/>
          </a:prstGeom>
        </p:spPr>
      </p:pic>
      <p:pic>
        <p:nvPicPr>
          <p:cNvPr id="97" name="bg object 97"/>
          <p:cNvPicPr/>
          <p:nvPr/>
        </p:nvPicPr>
        <p:blipFill>
          <a:blip r:embed="rId4" cstate="print"/>
          <a:stretch>
            <a:fillRect/>
          </a:stretch>
        </p:blipFill>
        <p:spPr>
          <a:xfrm>
            <a:off x="10091311" y="5232801"/>
            <a:ext cx="85623" cy="85623"/>
          </a:xfrm>
          <a:prstGeom prst="rect">
            <a:avLst/>
          </a:prstGeom>
        </p:spPr>
      </p:pic>
      <p:pic>
        <p:nvPicPr>
          <p:cNvPr id="98" name="bg object 98"/>
          <p:cNvPicPr/>
          <p:nvPr/>
        </p:nvPicPr>
        <p:blipFill>
          <a:blip r:embed="rId5" cstate="print"/>
          <a:stretch>
            <a:fillRect/>
          </a:stretch>
        </p:blipFill>
        <p:spPr>
          <a:xfrm>
            <a:off x="9537775" y="5215755"/>
            <a:ext cx="85623" cy="85623"/>
          </a:xfrm>
          <a:prstGeom prst="rect">
            <a:avLst/>
          </a:prstGeom>
        </p:spPr>
      </p:pic>
      <p:pic>
        <p:nvPicPr>
          <p:cNvPr id="99" name="bg object 99"/>
          <p:cNvPicPr/>
          <p:nvPr/>
        </p:nvPicPr>
        <p:blipFill>
          <a:blip r:embed="rId5" cstate="print"/>
          <a:stretch>
            <a:fillRect/>
          </a:stretch>
        </p:blipFill>
        <p:spPr>
          <a:xfrm>
            <a:off x="10048488" y="5646810"/>
            <a:ext cx="85623" cy="85623"/>
          </a:xfrm>
          <a:prstGeom prst="rect">
            <a:avLst/>
          </a:prstGeom>
        </p:spPr>
      </p:pic>
      <p:pic>
        <p:nvPicPr>
          <p:cNvPr id="100" name="bg object 100"/>
          <p:cNvPicPr/>
          <p:nvPr/>
        </p:nvPicPr>
        <p:blipFill>
          <a:blip r:embed="rId5" cstate="print"/>
          <a:stretch>
            <a:fillRect/>
          </a:stretch>
        </p:blipFill>
        <p:spPr>
          <a:xfrm>
            <a:off x="8519495" y="5646810"/>
            <a:ext cx="85623" cy="85623"/>
          </a:xfrm>
          <a:prstGeom prst="rect">
            <a:avLst/>
          </a:prstGeom>
        </p:spPr>
      </p:pic>
      <p:pic>
        <p:nvPicPr>
          <p:cNvPr id="101" name="bg object 101"/>
          <p:cNvPicPr/>
          <p:nvPr/>
        </p:nvPicPr>
        <p:blipFill>
          <a:blip r:embed="rId5" cstate="print"/>
          <a:stretch>
            <a:fillRect/>
          </a:stretch>
        </p:blipFill>
        <p:spPr>
          <a:xfrm>
            <a:off x="9109104" y="5810284"/>
            <a:ext cx="85623" cy="85623"/>
          </a:xfrm>
          <a:prstGeom prst="rect">
            <a:avLst/>
          </a:prstGeom>
        </p:spPr>
      </p:pic>
      <p:pic>
        <p:nvPicPr>
          <p:cNvPr id="102" name="bg object 102"/>
          <p:cNvPicPr/>
          <p:nvPr/>
        </p:nvPicPr>
        <p:blipFill>
          <a:blip r:embed="rId5" cstate="print"/>
          <a:stretch>
            <a:fillRect/>
          </a:stretch>
        </p:blipFill>
        <p:spPr>
          <a:xfrm>
            <a:off x="8683983" y="6046767"/>
            <a:ext cx="85623" cy="85623"/>
          </a:xfrm>
          <a:prstGeom prst="rect">
            <a:avLst/>
          </a:prstGeom>
        </p:spPr>
      </p:pic>
      <p:pic>
        <p:nvPicPr>
          <p:cNvPr id="103" name="bg object 103"/>
          <p:cNvPicPr/>
          <p:nvPr/>
        </p:nvPicPr>
        <p:blipFill>
          <a:blip r:embed="rId5" cstate="print"/>
          <a:stretch>
            <a:fillRect/>
          </a:stretch>
        </p:blipFill>
        <p:spPr>
          <a:xfrm>
            <a:off x="9728848" y="5689633"/>
            <a:ext cx="85623" cy="85623"/>
          </a:xfrm>
          <a:prstGeom prst="rect">
            <a:avLst/>
          </a:prstGeom>
        </p:spPr>
      </p:pic>
      <p:pic>
        <p:nvPicPr>
          <p:cNvPr id="104" name="bg object 104"/>
          <p:cNvPicPr/>
          <p:nvPr/>
        </p:nvPicPr>
        <p:blipFill>
          <a:blip r:embed="rId5" cstate="print"/>
          <a:stretch>
            <a:fillRect/>
          </a:stretch>
        </p:blipFill>
        <p:spPr>
          <a:xfrm>
            <a:off x="9214534" y="5036959"/>
            <a:ext cx="85623" cy="85623"/>
          </a:xfrm>
          <a:prstGeom prst="rect">
            <a:avLst/>
          </a:prstGeom>
        </p:spPr>
      </p:pic>
      <p:pic>
        <p:nvPicPr>
          <p:cNvPr id="105" name="bg object 105"/>
          <p:cNvPicPr/>
          <p:nvPr/>
        </p:nvPicPr>
        <p:blipFill>
          <a:blip r:embed="rId5" cstate="print"/>
          <a:stretch>
            <a:fillRect/>
          </a:stretch>
        </p:blipFill>
        <p:spPr>
          <a:xfrm>
            <a:off x="8921582" y="5434529"/>
            <a:ext cx="85623" cy="85623"/>
          </a:xfrm>
          <a:prstGeom prst="rect">
            <a:avLst/>
          </a:prstGeom>
        </p:spPr>
      </p:pic>
      <p:pic>
        <p:nvPicPr>
          <p:cNvPr id="106" name="bg object 106"/>
          <p:cNvPicPr/>
          <p:nvPr/>
        </p:nvPicPr>
        <p:blipFill>
          <a:blip r:embed="rId5" cstate="print"/>
          <a:stretch>
            <a:fillRect/>
          </a:stretch>
        </p:blipFill>
        <p:spPr>
          <a:xfrm>
            <a:off x="8067789" y="6046767"/>
            <a:ext cx="85623" cy="85623"/>
          </a:xfrm>
          <a:prstGeom prst="rect">
            <a:avLst/>
          </a:prstGeom>
        </p:spPr>
      </p:pic>
      <p:pic>
        <p:nvPicPr>
          <p:cNvPr id="107" name="bg object 107"/>
          <p:cNvPicPr/>
          <p:nvPr/>
        </p:nvPicPr>
        <p:blipFill>
          <a:blip r:embed="rId5" cstate="print"/>
          <a:stretch>
            <a:fillRect/>
          </a:stretch>
        </p:blipFill>
        <p:spPr>
          <a:xfrm>
            <a:off x="8641161" y="5087899"/>
            <a:ext cx="85623" cy="85623"/>
          </a:xfrm>
          <a:prstGeom prst="rect">
            <a:avLst/>
          </a:prstGeom>
        </p:spPr>
      </p:pic>
      <p:pic>
        <p:nvPicPr>
          <p:cNvPr id="108" name="bg object 108"/>
          <p:cNvPicPr/>
          <p:nvPr/>
        </p:nvPicPr>
        <p:blipFill>
          <a:blip r:embed="rId4" cstate="print"/>
          <a:stretch>
            <a:fillRect/>
          </a:stretch>
        </p:blipFill>
        <p:spPr>
          <a:xfrm>
            <a:off x="8407317" y="5603990"/>
            <a:ext cx="85623" cy="85623"/>
          </a:xfrm>
          <a:prstGeom prst="rect">
            <a:avLst/>
          </a:prstGeom>
        </p:spPr>
      </p:pic>
      <p:pic>
        <p:nvPicPr>
          <p:cNvPr id="109" name="bg object 109"/>
          <p:cNvPicPr/>
          <p:nvPr/>
        </p:nvPicPr>
        <p:blipFill>
          <a:blip r:embed="rId5" cstate="print"/>
          <a:stretch>
            <a:fillRect/>
          </a:stretch>
        </p:blipFill>
        <p:spPr>
          <a:xfrm>
            <a:off x="8067789" y="5689633"/>
            <a:ext cx="85623" cy="85623"/>
          </a:xfrm>
          <a:prstGeom prst="rect">
            <a:avLst/>
          </a:prstGeom>
        </p:spPr>
      </p:pic>
      <p:pic>
        <p:nvPicPr>
          <p:cNvPr id="110" name="bg object 110"/>
          <p:cNvPicPr/>
          <p:nvPr/>
        </p:nvPicPr>
        <p:blipFill>
          <a:blip r:embed="rId3" cstate="print"/>
          <a:stretch>
            <a:fillRect/>
          </a:stretch>
        </p:blipFill>
        <p:spPr>
          <a:xfrm>
            <a:off x="9257356" y="4732743"/>
            <a:ext cx="85623" cy="85623"/>
          </a:xfrm>
          <a:prstGeom prst="rect">
            <a:avLst/>
          </a:prstGeom>
        </p:spPr>
      </p:pic>
      <p:pic>
        <p:nvPicPr>
          <p:cNvPr id="111" name="bg object 111"/>
          <p:cNvPicPr/>
          <p:nvPr/>
        </p:nvPicPr>
        <p:blipFill>
          <a:blip r:embed="rId4" cstate="print"/>
          <a:stretch>
            <a:fillRect/>
          </a:stretch>
        </p:blipFill>
        <p:spPr>
          <a:xfrm>
            <a:off x="8407317" y="5275572"/>
            <a:ext cx="85623" cy="85623"/>
          </a:xfrm>
          <a:prstGeom prst="rect">
            <a:avLst/>
          </a:prstGeom>
        </p:spPr>
      </p:pic>
      <p:pic>
        <p:nvPicPr>
          <p:cNvPr id="112" name="bg object 112"/>
          <p:cNvPicPr/>
          <p:nvPr/>
        </p:nvPicPr>
        <p:blipFill>
          <a:blip r:embed="rId5" cstate="print"/>
          <a:stretch>
            <a:fillRect/>
          </a:stretch>
        </p:blipFill>
        <p:spPr>
          <a:xfrm>
            <a:off x="7494466" y="5391708"/>
            <a:ext cx="85623" cy="85623"/>
          </a:xfrm>
          <a:prstGeom prst="rect">
            <a:avLst/>
          </a:prstGeom>
        </p:spPr>
      </p:pic>
      <p:pic>
        <p:nvPicPr>
          <p:cNvPr id="113" name="bg object 113"/>
          <p:cNvPicPr/>
          <p:nvPr/>
        </p:nvPicPr>
        <p:blipFill>
          <a:blip r:embed="rId5" cstate="print"/>
          <a:stretch>
            <a:fillRect/>
          </a:stretch>
        </p:blipFill>
        <p:spPr>
          <a:xfrm>
            <a:off x="8110609" y="4835434"/>
            <a:ext cx="85623" cy="85623"/>
          </a:xfrm>
          <a:prstGeom prst="rect">
            <a:avLst/>
          </a:prstGeom>
        </p:spPr>
      </p:pic>
      <p:pic>
        <p:nvPicPr>
          <p:cNvPr id="114" name="bg object 114"/>
          <p:cNvPicPr/>
          <p:nvPr/>
        </p:nvPicPr>
        <p:blipFill>
          <a:blip r:embed="rId5" cstate="print"/>
          <a:stretch>
            <a:fillRect/>
          </a:stretch>
        </p:blipFill>
        <p:spPr>
          <a:xfrm>
            <a:off x="7112117" y="5224075"/>
            <a:ext cx="85623" cy="85623"/>
          </a:xfrm>
          <a:prstGeom prst="rect">
            <a:avLst/>
          </a:prstGeom>
        </p:spPr>
      </p:pic>
      <p:pic>
        <p:nvPicPr>
          <p:cNvPr id="115" name="bg object 115"/>
          <p:cNvPicPr/>
          <p:nvPr/>
        </p:nvPicPr>
        <p:blipFill>
          <a:blip r:embed="rId5" cstate="print"/>
          <a:stretch>
            <a:fillRect/>
          </a:stretch>
        </p:blipFill>
        <p:spPr>
          <a:xfrm>
            <a:off x="7346012" y="5002865"/>
            <a:ext cx="85623" cy="85623"/>
          </a:xfrm>
          <a:prstGeom prst="rect">
            <a:avLst/>
          </a:prstGeom>
        </p:spPr>
      </p:pic>
      <p:pic>
        <p:nvPicPr>
          <p:cNvPr id="116" name="bg object 116"/>
          <p:cNvPicPr/>
          <p:nvPr/>
        </p:nvPicPr>
        <p:blipFill>
          <a:blip r:embed="rId5" cstate="print"/>
          <a:stretch>
            <a:fillRect/>
          </a:stretch>
        </p:blipFill>
        <p:spPr>
          <a:xfrm>
            <a:off x="7346012" y="5603990"/>
            <a:ext cx="85623" cy="85623"/>
          </a:xfrm>
          <a:prstGeom prst="rect">
            <a:avLst/>
          </a:prstGeom>
        </p:spPr>
      </p:pic>
      <p:pic>
        <p:nvPicPr>
          <p:cNvPr id="117" name="bg object 117"/>
          <p:cNvPicPr/>
          <p:nvPr/>
        </p:nvPicPr>
        <p:blipFill>
          <a:blip r:embed="rId5" cstate="print"/>
          <a:stretch>
            <a:fillRect/>
          </a:stretch>
        </p:blipFill>
        <p:spPr>
          <a:xfrm>
            <a:off x="7669254" y="5689633"/>
            <a:ext cx="85623" cy="85623"/>
          </a:xfrm>
          <a:prstGeom prst="rect">
            <a:avLst/>
          </a:prstGeom>
        </p:spPr>
      </p:pic>
      <p:pic>
        <p:nvPicPr>
          <p:cNvPr id="118" name="bg object 118"/>
          <p:cNvPicPr/>
          <p:nvPr/>
        </p:nvPicPr>
        <p:blipFill>
          <a:blip r:embed="rId5" cstate="print"/>
          <a:stretch>
            <a:fillRect/>
          </a:stretch>
        </p:blipFill>
        <p:spPr>
          <a:xfrm>
            <a:off x="4494241" y="3344360"/>
            <a:ext cx="85623" cy="85623"/>
          </a:xfrm>
          <a:prstGeom prst="rect">
            <a:avLst/>
          </a:prstGeom>
        </p:spPr>
      </p:pic>
      <p:pic>
        <p:nvPicPr>
          <p:cNvPr id="119" name="bg object 119"/>
          <p:cNvPicPr/>
          <p:nvPr/>
        </p:nvPicPr>
        <p:blipFill>
          <a:blip r:embed="rId5" cstate="print"/>
          <a:stretch>
            <a:fillRect/>
          </a:stretch>
        </p:blipFill>
        <p:spPr>
          <a:xfrm>
            <a:off x="4728288" y="3063534"/>
            <a:ext cx="85623" cy="85623"/>
          </a:xfrm>
          <a:prstGeom prst="rect">
            <a:avLst/>
          </a:prstGeom>
        </p:spPr>
      </p:pic>
      <p:pic>
        <p:nvPicPr>
          <p:cNvPr id="120" name="bg object 120"/>
          <p:cNvPicPr/>
          <p:nvPr/>
        </p:nvPicPr>
        <p:blipFill>
          <a:blip r:embed="rId5" cstate="print"/>
          <a:stretch>
            <a:fillRect/>
          </a:stretch>
        </p:blipFill>
        <p:spPr>
          <a:xfrm>
            <a:off x="4840466" y="3941883"/>
            <a:ext cx="85623" cy="85623"/>
          </a:xfrm>
          <a:prstGeom prst="rect">
            <a:avLst/>
          </a:prstGeom>
        </p:spPr>
      </p:pic>
      <p:pic>
        <p:nvPicPr>
          <p:cNvPr id="121" name="bg object 121"/>
          <p:cNvPicPr/>
          <p:nvPr/>
        </p:nvPicPr>
        <p:blipFill>
          <a:blip r:embed="rId5" cstate="print"/>
          <a:stretch>
            <a:fillRect/>
          </a:stretch>
        </p:blipFill>
        <p:spPr>
          <a:xfrm>
            <a:off x="5387304" y="3839244"/>
            <a:ext cx="85623" cy="85623"/>
          </a:xfrm>
          <a:prstGeom prst="rect">
            <a:avLst/>
          </a:prstGeom>
        </p:spPr>
      </p:pic>
      <p:pic>
        <p:nvPicPr>
          <p:cNvPr id="122" name="bg object 122"/>
          <p:cNvPicPr/>
          <p:nvPr/>
        </p:nvPicPr>
        <p:blipFill>
          <a:blip r:embed="rId5" cstate="print"/>
          <a:stretch>
            <a:fillRect/>
          </a:stretch>
        </p:blipFill>
        <p:spPr>
          <a:xfrm>
            <a:off x="3475962" y="3301539"/>
            <a:ext cx="85623" cy="85623"/>
          </a:xfrm>
          <a:prstGeom prst="rect">
            <a:avLst/>
          </a:prstGeom>
        </p:spPr>
      </p:pic>
      <p:pic>
        <p:nvPicPr>
          <p:cNvPr id="123" name="bg object 123"/>
          <p:cNvPicPr/>
          <p:nvPr/>
        </p:nvPicPr>
        <p:blipFill>
          <a:blip r:embed="rId5" cstate="print"/>
          <a:stretch>
            <a:fillRect/>
          </a:stretch>
        </p:blipFill>
        <p:spPr>
          <a:xfrm>
            <a:off x="3268652" y="2831820"/>
            <a:ext cx="85623" cy="85623"/>
          </a:xfrm>
          <a:prstGeom prst="rect">
            <a:avLst/>
          </a:prstGeom>
        </p:spPr>
      </p:pic>
      <p:pic>
        <p:nvPicPr>
          <p:cNvPr id="124" name="bg object 124"/>
          <p:cNvPicPr/>
          <p:nvPr/>
        </p:nvPicPr>
        <p:blipFill>
          <a:blip r:embed="rId5" cstate="print"/>
          <a:stretch>
            <a:fillRect/>
          </a:stretch>
        </p:blipFill>
        <p:spPr>
          <a:xfrm>
            <a:off x="4197535" y="2935070"/>
            <a:ext cx="85623" cy="85623"/>
          </a:xfrm>
          <a:prstGeom prst="rect">
            <a:avLst/>
          </a:prstGeom>
        </p:spPr>
      </p:pic>
      <p:pic>
        <p:nvPicPr>
          <p:cNvPr id="125" name="bg object 125"/>
          <p:cNvPicPr/>
          <p:nvPr/>
        </p:nvPicPr>
        <p:blipFill>
          <a:blip r:embed="rId5" cstate="print"/>
          <a:stretch>
            <a:fillRect/>
          </a:stretch>
        </p:blipFill>
        <p:spPr>
          <a:xfrm>
            <a:off x="4154764" y="3796422"/>
            <a:ext cx="85623" cy="85623"/>
          </a:xfrm>
          <a:prstGeom prst="rect">
            <a:avLst/>
          </a:prstGeom>
        </p:spPr>
      </p:pic>
      <p:pic>
        <p:nvPicPr>
          <p:cNvPr id="126" name="bg object 126"/>
          <p:cNvPicPr/>
          <p:nvPr/>
        </p:nvPicPr>
        <p:blipFill>
          <a:blip r:embed="rId5" cstate="print"/>
          <a:stretch>
            <a:fillRect/>
          </a:stretch>
        </p:blipFill>
        <p:spPr>
          <a:xfrm>
            <a:off x="3518731" y="3490785"/>
            <a:ext cx="85623" cy="85623"/>
          </a:xfrm>
          <a:prstGeom prst="rect">
            <a:avLst/>
          </a:prstGeom>
        </p:spPr>
      </p:pic>
      <p:pic>
        <p:nvPicPr>
          <p:cNvPr id="127" name="bg object 127"/>
          <p:cNvPicPr/>
          <p:nvPr/>
        </p:nvPicPr>
        <p:blipFill>
          <a:blip r:embed="rId5" cstate="print"/>
          <a:stretch>
            <a:fillRect/>
          </a:stretch>
        </p:blipFill>
        <p:spPr>
          <a:xfrm>
            <a:off x="2991783" y="4077857"/>
            <a:ext cx="85623" cy="85623"/>
          </a:xfrm>
          <a:prstGeom prst="rect">
            <a:avLst/>
          </a:prstGeom>
        </p:spPr>
      </p:pic>
      <p:pic>
        <p:nvPicPr>
          <p:cNvPr id="128" name="bg object 128"/>
          <p:cNvPicPr/>
          <p:nvPr/>
        </p:nvPicPr>
        <p:blipFill>
          <a:blip r:embed="rId5" cstate="print"/>
          <a:stretch>
            <a:fillRect/>
          </a:stretch>
        </p:blipFill>
        <p:spPr>
          <a:xfrm>
            <a:off x="3156473" y="3576429"/>
            <a:ext cx="85623" cy="85623"/>
          </a:xfrm>
          <a:prstGeom prst="rect">
            <a:avLst/>
          </a:prstGeom>
        </p:spPr>
      </p:pic>
      <p:pic>
        <p:nvPicPr>
          <p:cNvPr id="129" name="bg object 129"/>
          <p:cNvPicPr/>
          <p:nvPr/>
        </p:nvPicPr>
        <p:blipFill>
          <a:blip r:embed="rId5" cstate="print"/>
          <a:stretch>
            <a:fillRect/>
          </a:stretch>
        </p:blipFill>
        <p:spPr>
          <a:xfrm>
            <a:off x="2563060" y="3344360"/>
            <a:ext cx="85623" cy="85623"/>
          </a:xfrm>
          <a:prstGeom prst="rect">
            <a:avLst/>
          </a:prstGeom>
        </p:spPr>
      </p:pic>
      <p:pic>
        <p:nvPicPr>
          <p:cNvPr id="130" name="bg object 130"/>
          <p:cNvPicPr/>
          <p:nvPr/>
        </p:nvPicPr>
        <p:blipFill>
          <a:blip r:embed="rId5" cstate="print"/>
          <a:stretch>
            <a:fillRect/>
          </a:stretch>
        </p:blipFill>
        <p:spPr>
          <a:xfrm>
            <a:off x="2418411" y="4128796"/>
            <a:ext cx="85623" cy="85623"/>
          </a:xfrm>
          <a:prstGeom prst="rect">
            <a:avLst/>
          </a:prstGeom>
        </p:spPr>
      </p:pic>
      <p:pic>
        <p:nvPicPr>
          <p:cNvPr id="131" name="bg object 131"/>
          <p:cNvPicPr/>
          <p:nvPr/>
        </p:nvPicPr>
        <p:blipFill>
          <a:blip r:embed="rId5" cstate="print"/>
          <a:stretch>
            <a:fillRect/>
          </a:stretch>
        </p:blipFill>
        <p:spPr>
          <a:xfrm>
            <a:off x="2227337" y="2788999"/>
            <a:ext cx="85623" cy="85623"/>
          </a:xfrm>
          <a:prstGeom prst="rect">
            <a:avLst/>
          </a:prstGeom>
        </p:spPr>
      </p:pic>
      <p:pic>
        <p:nvPicPr>
          <p:cNvPr id="132" name="bg object 132"/>
          <p:cNvPicPr/>
          <p:nvPr/>
        </p:nvPicPr>
        <p:blipFill>
          <a:blip r:embed="rId5" cstate="print"/>
          <a:stretch>
            <a:fillRect/>
          </a:stretch>
        </p:blipFill>
        <p:spPr>
          <a:xfrm>
            <a:off x="2286394" y="3191948"/>
            <a:ext cx="85623" cy="85623"/>
          </a:xfrm>
          <a:prstGeom prst="rect">
            <a:avLst/>
          </a:prstGeom>
        </p:spPr>
      </p:pic>
      <p:pic>
        <p:nvPicPr>
          <p:cNvPr id="133" name="bg object 133"/>
          <p:cNvPicPr/>
          <p:nvPr/>
        </p:nvPicPr>
        <p:blipFill>
          <a:blip r:embed="rId5" cstate="print"/>
          <a:stretch>
            <a:fillRect/>
          </a:stretch>
        </p:blipFill>
        <p:spPr>
          <a:xfrm>
            <a:off x="1946917" y="3533607"/>
            <a:ext cx="85623" cy="85623"/>
          </a:xfrm>
          <a:prstGeom prst="rect">
            <a:avLst/>
          </a:prstGeom>
        </p:spPr>
      </p:pic>
      <p:pic>
        <p:nvPicPr>
          <p:cNvPr id="134" name="bg object 134"/>
          <p:cNvPicPr/>
          <p:nvPr/>
        </p:nvPicPr>
        <p:blipFill>
          <a:blip r:embed="rId5" cstate="print"/>
          <a:stretch>
            <a:fillRect/>
          </a:stretch>
        </p:blipFill>
        <p:spPr>
          <a:xfrm>
            <a:off x="2965197" y="3191948"/>
            <a:ext cx="85623" cy="85623"/>
          </a:xfrm>
          <a:prstGeom prst="rect">
            <a:avLst/>
          </a:prstGeom>
        </p:spPr>
      </p:pic>
      <p:pic>
        <p:nvPicPr>
          <p:cNvPr id="135" name="bg object 135"/>
          <p:cNvPicPr/>
          <p:nvPr/>
        </p:nvPicPr>
        <p:blipFill>
          <a:blip r:embed="rId5" cstate="print"/>
          <a:stretch>
            <a:fillRect/>
          </a:stretch>
        </p:blipFill>
        <p:spPr>
          <a:xfrm>
            <a:off x="4006512" y="3344360"/>
            <a:ext cx="85623" cy="85623"/>
          </a:xfrm>
          <a:prstGeom prst="rect">
            <a:avLst/>
          </a:prstGeom>
        </p:spPr>
      </p:pic>
      <p:pic>
        <p:nvPicPr>
          <p:cNvPr id="136" name="bg object 136"/>
          <p:cNvPicPr/>
          <p:nvPr/>
        </p:nvPicPr>
        <p:blipFill>
          <a:blip r:embed="rId5" cstate="print"/>
          <a:stretch>
            <a:fillRect/>
          </a:stretch>
        </p:blipFill>
        <p:spPr>
          <a:xfrm>
            <a:off x="1946917" y="3106305"/>
            <a:ext cx="85623" cy="85623"/>
          </a:xfrm>
          <a:prstGeom prst="rect">
            <a:avLst/>
          </a:prstGeom>
        </p:spPr>
      </p:pic>
      <p:pic>
        <p:nvPicPr>
          <p:cNvPr id="137" name="bg object 137"/>
          <p:cNvPicPr/>
          <p:nvPr/>
        </p:nvPicPr>
        <p:blipFill>
          <a:blip r:embed="rId5" cstate="print"/>
          <a:stretch>
            <a:fillRect/>
          </a:stretch>
        </p:blipFill>
        <p:spPr>
          <a:xfrm>
            <a:off x="2434647" y="3429952"/>
            <a:ext cx="85623" cy="85623"/>
          </a:xfrm>
          <a:prstGeom prst="rect">
            <a:avLst/>
          </a:prstGeom>
        </p:spPr>
      </p:pic>
      <p:pic>
        <p:nvPicPr>
          <p:cNvPr id="138" name="bg object 138"/>
          <p:cNvPicPr/>
          <p:nvPr/>
        </p:nvPicPr>
        <p:blipFill>
          <a:blip r:embed="rId5" cstate="print"/>
          <a:stretch>
            <a:fillRect/>
          </a:stretch>
        </p:blipFill>
        <p:spPr>
          <a:xfrm>
            <a:off x="2375589" y="3765675"/>
            <a:ext cx="85623" cy="85623"/>
          </a:xfrm>
          <a:prstGeom prst="rect">
            <a:avLst/>
          </a:prstGeom>
        </p:spPr>
      </p:pic>
      <p:pic>
        <p:nvPicPr>
          <p:cNvPr id="139" name="bg object 139"/>
          <p:cNvPicPr/>
          <p:nvPr/>
        </p:nvPicPr>
        <p:blipFill>
          <a:blip r:embed="rId5" cstate="print"/>
          <a:stretch>
            <a:fillRect/>
          </a:stretch>
        </p:blipFill>
        <p:spPr>
          <a:xfrm>
            <a:off x="5492734" y="4119055"/>
            <a:ext cx="85623" cy="85623"/>
          </a:xfrm>
          <a:prstGeom prst="rect">
            <a:avLst/>
          </a:prstGeom>
        </p:spPr>
      </p:pic>
      <p:pic>
        <p:nvPicPr>
          <p:cNvPr id="140" name="bg object 140"/>
          <p:cNvPicPr/>
          <p:nvPr/>
        </p:nvPicPr>
        <p:blipFill>
          <a:blip r:embed="rId5" cstate="print"/>
          <a:stretch>
            <a:fillRect/>
          </a:stretch>
        </p:blipFill>
        <p:spPr>
          <a:xfrm>
            <a:off x="5067615" y="3063534"/>
            <a:ext cx="85623" cy="85623"/>
          </a:xfrm>
          <a:prstGeom prst="rect">
            <a:avLst/>
          </a:prstGeom>
        </p:spPr>
      </p:pic>
      <p:pic>
        <p:nvPicPr>
          <p:cNvPr id="141" name="bg object 141"/>
          <p:cNvPicPr/>
          <p:nvPr/>
        </p:nvPicPr>
        <p:blipFill>
          <a:blip r:embed="rId5" cstate="print"/>
          <a:stretch>
            <a:fillRect/>
          </a:stretch>
        </p:blipFill>
        <p:spPr>
          <a:xfrm>
            <a:off x="5067615" y="3429952"/>
            <a:ext cx="85623" cy="85623"/>
          </a:xfrm>
          <a:prstGeom prst="rect">
            <a:avLst/>
          </a:prstGeom>
        </p:spPr>
      </p:pic>
      <p:pic>
        <p:nvPicPr>
          <p:cNvPr id="142" name="bg object 142"/>
          <p:cNvPicPr/>
          <p:nvPr/>
        </p:nvPicPr>
        <p:blipFill>
          <a:blip r:embed="rId5" cstate="print"/>
          <a:stretch>
            <a:fillRect/>
          </a:stretch>
        </p:blipFill>
        <p:spPr>
          <a:xfrm>
            <a:off x="3627968" y="4128796"/>
            <a:ext cx="85623" cy="85623"/>
          </a:xfrm>
          <a:prstGeom prst="rect">
            <a:avLst/>
          </a:prstGeom>
        </p:spPr>
      </p:pic>
      <p:pic>
        <p:nvPicPr>
          <p:cNvPr id="143" name="bg object 143"/>
          <p:cNvPicPr/>
          <p:nvPr/>
        </p:nvPicPr>
        <p:blipFill>
          <a:blip r:embed="rId5" cstate="print"/>
          <a:stretch>
            <a:fillRect/>
          </a:stretch>
        </p:blipFill>
        <p:spPr>
          <a:xfrm>
            <a:off x="5067615" y="3662020"/>
            <a:ext cx="85623" cy="85623"/>
          </a:xfrm>
          <a:prstGeom prst="rect">
            <a:avLst/>
          </a:prstGeom>
        </p:spPr>
      </p:pic>
      <p:pic>
        <p:nvPicPr>
          <p:cNvPr id="144" name="bg object 144"/>
          <p:cNvPicPr/>
          <p:nvPr/>
        </p:nvPicPr>
        <p:blipFill>
          <a:blip r:embed="rId5" cstate="print"/>
          <a:stretch>
            <a:fillRect/>
          </a:stretch>
        </p:blipFill>
        <p:spPr>
          <a:xfrm>
            <a:off x="5067615" y="4263958"/>
            <a:ext cx="85623" cy="85623"/>
          </a:xfrm>
          <a:prstGeom prst="rect">
            <a:avLst/>
          </a:prstGeom>
        </p:spPr>
      </p:pic>
      <p:pic>
        <p:nvPicPr>
          <p:cNvPr id="145" name="bg object 145"/>
          <p:cNvPicPr/>
          <p:nvPr/>
        </p:nvPicPr>
        <p:blipFill>
          <a:blip r:embed="rId5" cstate="print"/>
          <a:stretch>
            <a:fillRect/>
          </a:stretch>
        </p:blipFill>
        <p:spPr>
          <a:xfrm>
            <a:off x="4537063" y="4221137"/>
            <a:ext cx="85623" cy="85623"/>
          </a:xfrm>
          <a:prstGeom prst="rect">
            <a:avLst/>
          </a:prstGeom>
        </p:spPr>
      </p:pic>
      <p:pic>
        <p:nvPicPr>
          <p:cNvPr id="146" name="bg object 146"/>
          <p:cNvPicPr/>
          <p:nvPr/>
        </p:nvPicPr>
        <p:blipFill>
          <a:blip r:embed="rId5" cstate="print"/>
          <a:stretch>
            <a:fillRect/>
          </a:stretch>
        </p:blipFill>
        <p:spPr>
          <a:xfrm>
            <a:off x="4345989" y="4533470"/>
            <a:ext cx="85623" cy="85623"/>
          </a:xfrm>
          <a:prstGeom prst="rect">
            <a:avLst/>
          </a:prstGeom>
        </p:spPr>
      </p:pic>
      <p:pic>
        <p:nvPicPr>
          <p:cNvPr id="147" name="bg object 147"/>
          <p:cNvPicPr/>
          <p:nvPr/>
        </p:nvPicPr>
        <p:blipFill>
          <a:blip r:embed="rId5" cstate="print"/>
          <a:stretch>
            <a:fillRect/>
          </a:stretch>
        </p:blipFill>
        <p:spPr>
          <a:xfrm>
            <a:off x="4642697" y="3796422"/>
            <a:ext cx="85623" cy="85623"/>
          </a:xfrm>
          <a:prstGeom prst="rect">
            <a:avLst/>
          </a:prstGeom>
        </p:spPr>
      </p:pic>
      <p:pic>
        <p:nvPicPr>
          <p:cNvPr id="148" name="bg object 148"/>
          <p:cNvPicPr/>
          <p:nvPr/>
        </p:nvPicPr>
        <p:blipFill>
          <a:blip r:embed="rId5" cstate="print"/>
          <a:stretch>
            <a:fillRect/>
          </a:stretch>
        </p:blipFill>
        <p:spPr>
          <a:xfrm>
            <a:off x="3963690" y="4272278"/>
            <a:ext cx="85623" cy="85623"/>
          </a:xfrm>
          <a:prstGeom prst="rect">
            <a:avLst/>
          </a:prstGeom>
        </p:spPr>
      </p:pic>
      <p:pic>
        <p:nvPicPr>
          <p:cNvPr id="149" name="bg object 149"/>
          <p:cNvPicPr/>
          <p:nvPr/>
        </p:nvPicPr>
        <p:blipFill>
          <a:blip r:embed="rId5" cstate="print"/>
          <a:stretch>
            <a:fillRect/>
          </a:stretch>
        </p:blipFill>
        <p:spPr>
          <a:xfrm>
            <a:off x="3670739" y="2977890"/>
            <a:ext cx="85623" cy="85623"/>
          </a:xfrm>
          <a:prstGeom prst="rect">
            <a:avLst/>
          </a:prstGeom>
        </p:spPr>
      </p:pic>
      <p:pic>
        <p:nvPicPr>
          <p:cNvPr id="150" name="bg object 150"/>
          <p:cNvPicPr/>
          <p:nvPr/>
        </p:nvPicPr>
        <p:blipFill>
          <a:blip r:embed="rId5" cstate="print"/>
          <a:stretch>
            <a:fillRect/>
          </a:stretch>
        </p:blipFill>
        <p:spPr>
          <a:xfrm>
            <a:off x="4415346" y="3020712"/>
            <a:ext cx="85623" cy="85623"/>
          </a:xfrm>
          <a:prstGeom prst="rect">
            <a:avLst/>
          </a:prstGeom>
        </p:spPr>
      </p:pic>
      <p:pic>
        <p:nvPicPr>
          <p:cNvPr id="151" name="bg object 151"/>
          <p:cNvPicPr/>
          <p:nvPr/>
        </p:nvPicPr>
        <p:blipFill>
          <a:blip r:embed="rId5" cstate="print"/>
          <a:stretch>
            <a:fillRect/>
          </a:stretch>
        </p:blipFill>
        <p:spPr>
          <a:xfrm>
            <a:off x="3390318" y="4323218"/>
            <a:ext cx="85623" cy="85623"/>
          </a:xfrm>
          <a:prstGeom prst="rect">
            <a:avLst/>
          </a:prstGeom>
        </p:spPr>
      </p:pic>
      <p:pic>
        <p:nvPicPr>
          <p:cNvPr id="152" name="bg object 152"/>
          <p:cNvPicPr/>
          <p:nvPr/>
        </p:nvPicPr>
        <p:blipFill>
          <a:blip r:embed="rId5" cstate="print"/>
          <a:stretch>
            <a:fillRect/>
          </a:stretch>
        </p:blipFill>
        <p:spPr>
          <a:xfrm>
            <a:off x="2625719" y="4533470"/>
            <a:ext cx="85623" cy="85623"/>
          </a:xfrm>
          <a:prstGeom prst="rect">
            <a:avLst/>
          </a:prstGeom>
        </p:spPr>
      </p:pic>
      <p:pic>
        <p:nvPicPr>
          <p:cNvPr id="153" name="bg object 153"/>
          <p:cNvPicPr/>
          <p:nvPr/>
        </p:nvPicPr>
        <p:blipFill>
          <a:blip r:embed="rId5" cstate="print"/>
          <a:stretch>
            <a:fillRect/>
          </a:stretch>
        </p:blipFill>
        <p:spPr>
          <a:xfrm>
            <a:off x="2668541" y="3984501"/>
            <a:ext cx="85623" cy="85623"/>
          </a:xfrm>
          <a:prstGeom prst="rect">
            <a:avLst/>
          </a:prstGeom>
        </p:spPr>
      </p:pic>
      <p:pic>
        <p:nvPicPr>
          <p:cNvPr id="154" name="bg object 154"/>
          <p:cNvPicPr/>
          <p:nvPr/>
        </p:nvPicPr>
        <p:blipFill>
          <a:blip r:embed="rId5" cstate="print"/>
          <a:stretch>
            <a:fillRect/>
          </a:stretch>
        </p:blipFill>
        <p:spPr>
          <a:xfrm>
            <a:off x="1946917" y="4465280"/>
            <a:ext cx="85623" cy="85623"/>
          </a:xfrm>
          <a:prstGeom prst="rect">
            <a:avLst/>
          </a:prstGeom>
        </p:spPr>
      </p:pic>
      <p:pic>
        <p:nvPicPr>
          <p:cNvPr id="155" name="bg object 155"/>
          <p:cNvPicPr/>
          <p:nvPr/>
        </p:nvPicPr>
        <p:blipFill>
          <a:blip r:embed="rId5" cstate="print"/>
          <a:stretch>
            <a:fillRect/>
          </a:stretch>
        </p:blipFill>
        <p:spPr>
          <a:xfrm>
            <a:off x="2052347" y="3765675"/>
            <a:ext cx="85623" cy="85623"/>
          </a:xfrm>
          <a:prstGeom prst="rect">
            <a:avLst/>
          </a:prstGeom>
        </p:spPr>
      </p:pic>
      <p:pic>
        <p:nvPicPr>
          <p:cNvPr id="156" name="bg object 156"/>
          <p:cNvPicPr/>
          <p:nvPr/>
        </p:nvPicPr>
        <p:blipFill>
          <a:blip r:embed="rId5" cstate="print"/>
          <a:stretch>
            <a:fillRect/>
          </a:stretch>
        </p:blipFill>
        <p:spPr>
          <a:xfrm>
            <a:off x="2052347" y="4085974"/>
            <a:ext cx="85623" cy="85623"/>
          </a:xfrm>
          <a:prstGeom prst="rect">
            <a:avLst/>
          </a:prstGeom>
        </p:spPr>
      </p:pic>
      <p:pic>
        <p:nvPicPr>
          <p:cNvPr id="157" name="bg object 157"/>
          <p:cNvPicPr/>
          <p:nvPr/>
        </p:nvPicPr>
        <p:blipFill>
          <a:blip r:embed="rId5" cstate="print"/>
          <a:stretch>
            <a:fillRect/>
          </a:stretch>
        </p:blipFill>
        <p:spPr>
          <a:xfrm>
            <a:off x="4092105" y="4076284"/>
            <a:ext cx="85623" cy="85623"/>
          </a:xfrm>
          <a:prstGeom prst="rect">
            <a:avLst/>
          </a:prstGeom>
        </p:spPr>
      </p:pic>
      <p:pic>
        <p:nvPicPr>
          <p:cNvPr id="158" name="bg object 158"/>
          <p:cNvPicPr/>
          <p:nvPr/>
        </p:nvPicPr>
        <p:blipFill>
          <a:blip r:embed="rId5" cstate="print"/>
          <a:stretch>
            <a:fillRect/>
          </a:stretch>
        </p:blipFill>
        <p:spPr>
          <a:xfrm>
            <a:off x="2461232" y="5245759"/>
            <a:ext cx="85623" cy="85623"/>
          </a:xfrm>
          <a:prstGeom prst="rect">
            <a:avLst/>
          </a:prstGeom>
        </p:spPr>
      </p:pic>
      <p:pic>
        <p:nvPicPr>
          <p:cNvPr id="159" name="bg object 159"/>
          <p:cNvPicPr/>
          <p:nvPr/>
        </p:nvPicPr>
        <p:blipFill>
          <a:blip r:embed="rId5" cstate="print"/>
          <a:stretch>
            <a:fillRect/>
          </a:stretch>
        </p:blipFill>
        <p:spPr>
          <a:xfrm>
            <a:off x="1755640" y="4221137"/>
            <a:ext cx="85623" cy="85623"/>
          </a:xfrm>
          <a:prstGeom prst="rect">
            <a:avLst/>
          </a:prstGeom>
        </p:spPr>
      </p:pic>
      <p:pic>
        <p:nvPicPr>
          <p:cNvPr id="160" name="bg object 160"/>
          <p:cNvPicPr/>
          <p:nvPr/>
        </p:nvPicPr>
        <p:blipFill>
          <a:blip r:embed="rId5" cstate="print"/>
          <a:stretch>
            <a:fillRect/>
          </a:stretch>
        </p:blipFill>
        <p:spPr>
          <a:xfrm>
            <a:off x="1818502" y="3899062"/>
            <a:ext cx="85623" cy="85623"/>
          </a:xfrm>
          <a:prstGeom prst="rect">
            <a:avLst/>
          </a:prstGeom>
        </p:spPr>
      </p:pic>
      <p:pic>
        <p:nvPicPr>
          <p:cNvPr id="161" name="bg object 161"/>
          <p:cNvPicPr/>
          <p:nvPr/>
        </p:nvPicPr>
        <p:blipFill>
          <a:blip r:embed="rId5" cstate="print"/>
          <a:stretch>
            <a:fillRect/>
          </a:stretch>
        </p:blipFill>
        <p:spPr>
          <a:xfrm>
            <a:off x="1478974" y="4493236"/>
            <a:ext cx="85623" cy="85623"/>
          </a:xfrm>
          <a:prstGeom prst="rect">
            <a:avLst/>
          </a:prstGeom>
        </p:spPr>
      </p:pic>
      <p:pic>
        <p:nvPicPr>
          <p:cNvPr id="162" name="bg object 162"/>
          <p:cNvPicPr/>
          <p:nvPr/>
        </p:nvPicPr>
        <p:blipFill>
          <a:blip r:embed="rId5" cstate="print"/>
          <a:stretch>
            <a:fillRect/>
          </a:stretch>
        </p:blipFill>
        <p:spPr>
          <a:xfrm>
            <a:off x="1712870" y="3619251"/>
            <a:ext cx="85623" cy="85623"/>
          </a:xfrm>
          <a:prstGeom prst="rect">
            <a:avLst/>
          </a:prstGeom>
        </p:spPr>
      </p:pic>
      <p:pic>
        <p:nvPicPr>
          <p:cNvPr id="163" name="bg object 163"/>
          <p:cNvPicPr/>
          <p:nvPr/>
        </p:nvPicPr>
        <p:blipFill>
          <a:blip r:embed="rId8" cstate="print"/>
          <a:stretch>
            <a:fillRect/>
          </a:stretch>
        </p:blipFill>
        <p:spPr>
          <a:xfrm>
            <a:off x="2774175" y="3490785"/>
            <a:ext cx="85623" cy="85623"/>
          </a:xfrm>
          <a:prstGeom prst="rect">
            <a:avLst/>
          </a:prstGeom>
        </p:spPr>
      </p:pic>
      <p:pic>
        <p:nvPicPr>
          <p:cNvPr id="164" name="bg object 164"/>
          <p:cNvPicPr/>
          <p:nvPr/>
        </p:nvPicPr>
        <p:blipFill>
          <a:blip r:embed="rId5" cstate="print"/>
          <a:stretch>
            <a:fillRect/>
          </a:stretch>
        </p:blipFill>
        <p:spPr>
          <a:xfrm>
            <a:off x="5492734" y="4508102"/>
            <a:ext cx="85623" cy="85623"/>
          </a:xfrm>
          <a:prstGeom prst="rect">
            <a:avLst/>
          </a:prstGeom>
        </p:spPr>
      </p:pic>
      <p:pic>
        <p:nvPicPr>
          <p:cNvPr id="165" name="bg object 165"/>
          <p:cNvPicPr/>
          <p:nvPr/>
        </p:nvPicPr>
        <p:blipFill>
          <a:blip r:embed="rId5" cstate="print"/>
          <a:stretch>
            <a:fillRect/>
          </a:stretch>
        </p:blipFill>
        <p:spPr>
          <a:xfrm>
            <a:off x="5196028" y="4805975"/>
            <a:ext cx="85623" cy="85623"/>
          </a:xfrm>
          <a:prstGeom prst="rect">
            <a:avLst/>
          </a:prstGeom>
        </p:spPr>
      </p:pic>
      <p:pic>
        <p:nvPicPr>
          <p:cNvPr id="166" name="bg object 166"/>
          <p:cNvPicPr/>
          <p:nvPr/>
        </p:nvPicPr>
        <p:blipFill>
          <a:blip r:embed="rId6" cstate="print"/>
          <a:stretch>
            <a:fillRect/>
          </a:stretch>
        </p:blipFill>
        <p:spPr>
          <a:xfrm>
            <a:off x="5067615" y="5541248"/>
            <a:ext cx="85623" cy="85623"/>
          </a:xfrm>
          <a:prstGeom prst="rect">
            <a:avLst/>
          </a:prstGeom>
        </p:spPr>
      </p:pic>
      <p:pic>
        <p:nvPicPr>
          <p:cNvPr id="167" name="bg object 167"/>
          <p:cNvPicPr/>
          <p:nvPr/>
        </p:nvPicPr>
        <p:blipFill>
          <a:blip r:embed="rId5" cstate="print"/>
          <a:stretch>
            <a:fillRect/>
          </a:stretch>
        </p:blipFill>
        <p:spPr>
          <a:xfrm>
            <a:off x="5301660" y="3984501"/>
            <a:ext cx="85623" cy="85623"/>
          </a:xfrm>
          <a:prstGeom prst="rect">
            <a:avLst/>
          </a:prstGeom>
        </p:spPr>
      </p:pic>
      <p:pic>
        <p:nvPicPr>
          <p:cNvPr id="168" name="bg object 168"/>
          <p:cNvPicPr/>
          <p:nvPr/>
        </p:nvPicPr>
        <p:blipFill>
          <a:blip r:embed="rId5" cstate="print"/>
          <a:stretch>
            <a:fillRect/>
          </a:stretch>
        </p:blipFill>
        <p:spPr>
          <a:xfrm>
            <a:off x="4883288" y="4408811"/>
            <a:ext cx="85623" cy="85623"/>
          </a:xfrm>
          <a:prstGeom prst="rect">
            <a:avLst/>
          </a:prstGeom>
        </p:spPr>
      </p:pic>
      <p:pic>
        <p:nvPicPr>
          <p:cNvPr id="169" name="bg object 169"/>
          <p:cNvPicPr/>
          <p:nvPr/>
        </p:nvPicPr>
        <p:blipFill>
          <a:blip r:embed="rId5" cstate="print"/>
          <a:stretch>
            <a:fillRect/>
          </a:stretch>
        </p:blipFill>
        <p:spPr>
          <a:xfrm>
            <a:off x="4728288" y="4593136"/>
            <a:ext cx="85623" cy="85623"/>
          </a:xfrm>
          <a:prstGeom prst="rect">
            <a:avLst/>
          </a:prstGeom>
        </p:spPr>
      </p:pic>
      <p:pic>
        <p:nvPicPr>
          <p:cNvPr id="170" name="bg object 170"/>
          <p:cNvPicPr/>
          <p:nvPr/>
        </p:nvPicPr>
        <p:blipFill>
          <a:blip r:embed="rId5" cstate="print"/>
          <a:stretch>
            <a:fillRect/>
          </a:stretch>
        </p:blipFill>
        <p:spPr>
          <a:xfrm>
            <a:off x="4329753" y="4947682"/>
            <a:ext cx="85623" cy="85623"/>
          </a:xfrm>
          <a:prstGeom prst="rect">
            <a:avLst/>
          </a:prstGeom>
        </p:spPr>
      </p:pic>
      <p:pic>
        <p:nvPicPr>
          <p:cNvPr id="171" name="bg object 171"/>
          <p:cNvPicPr/>
          <p:nvPr/>
        </p:nvPicPr>
        <p:blipFill>
          <a:blip r:embed="rId5" cstate="print"/>
          <a:stretch>
            <a:fillRect/>
          </a:stretch>
        </p:blipFill>
        <p:spPr>
          <a:xfrm>
            <a:off x="3756381" y="4465280"/>
            <a:ext cx="85623" cy="85623"/>
          </a:xfrm>
          <a:prstGeom prst="rect">
            <a:avLst/>
          </a:prstGeom>
        </p:spPr>
      </p:pic>
      <p:pic>
        <p:nvPicPr>
          <p:cNvPr id="172" name="bg object 172"/>
          <p:cNvPicPr/>
          <p:nvPr/>
        </p:nvPicPr>
        <p:blipFill>
          <a:blip r:embed="rId5" cstate="print"/>
          <a:stretch>
            <a:fillRect/>
          </a:stretch>
        </p:blipFill>
        <p:spPr>
          <a:xfrm>
            <a:off x="3963690" y="5626689"/>
            <a:ext cx="85623" cy="85623"/>
          </a:xfrm>
          <a:prstGeom prst="rect">
            <a:avLst/>
          </a:prstGeom>
        </p:spPr>
      </p:pic>
      <p:pic>
        <p:nvPicPr>
          <p:cNvPr id="173" name="bg object 173"/>
          <p:cNvPicPr/>
          <p:nvPr/>
        </p:nvPicPr>
        <p:blipFill>
          <a:blip r:embed="rId5" cstate="print"/>
          <a:stretch>
            <a:fillRect/>
          </a:stretch>
        </p:blipFill>
        <p:spPr>
          <a:xfrm>
            <a:off x="3518731" y="4490648"/>
            <a:ext cx="85623" cy="85623"/>
          </a:xfrm>
          <a:prstGeom prst="rect">
            <a:avLst/>
          </a:prstGeom>
        </p:spPr>
      </p:pic>
      <p:pic>
        <p:nvPicPr>
          <p:cNvPr id="174" name="bg object 174"/>
          <p:cNvPicPr/>
          <p:nvPr/>
        </p:nvPicPr>
        <p:blipFill>
          <a:blip r:embed="rId5" cstate="print"/>
          <a:stretch>
            <a:fillRect/>
          </a:stretch>
        </p:blipFill>
        <p:spPr>
          <a:xfrm>
            <a:off x="3627968" y="3856291"/>
            <a:ext cx="85623" cy="85623"/>
          </a:xfrm>
          <a:prstGeom prst="rect">
            <a:avLst/>
          </a:prstGeom>
        </p:spPr>
      </p:pic>
      <p:pic>
        <p:nvPicPr>
          <p:cNvPr id="175" name="bg object 175"/>
          <p:cNvPicPr/>
          <p:nvPr/>
        </p:nvPicPr>
        <p:blipFill>
          <a:blip r:embed="rId5" cstate="print"/>
          <a:stretch>
            <a:fillRect/>
          </a:stretch>
        </p:blipFill>
        <p:spPr>
          <a:xfrm>
            <a:off x="3347496" y="4805975"/>
            <a:ext cx="85623" cy="85623"/>
          </a:xfrm>
          <a:prstGeom prst="rect">
            <a:avLst/>
          </a:prstGeom>
        </p:spPr>
      </p:pic>
      <p:pic>
        <p:nvPicPr>
          <p:cNvPr id="176" name="bg object 176"/>
          <p:cNvPicPr/>
          <p:nvPr/>
        </p:nvPicPr>
        <p:blipFill>
          <a:blip r:embed="rId5" cstate="print"/>
          <a:stretch>
            <a:fillRect/>
          </a:stretch>
        </p:blipFill>
        <p:spPr>
          <a:xfrm>
            <a:off x="3008019" y="4365989"/>
            <a:ext cx="85623" cy="85623"/>
          </a:xfrm>
          <a:prstGeom prst="rect">
            <a:avLst/>
          </a:prstGeom>
        </p:spPr>
      </p:pic>
      <p:pic>
        <p:nvPicPr>
          <p:cNvPr id="177" name="bg object 177"/>
          <p:cNvPicPr/>
          <p:nvPr/>
        </p:nvPicPr>
        <p:blipFill>
          <a:blip r:embed="rId5" cstate="print"/>
          <a:stretch>
            <a:fillRect/>
          </a:stretch>
        </p:blipFill>
        <p:spPr>
          <a:xfrm>
            <a:off x="3390318" y="3882014"/>
            <a:ext cx="85623" cy="85623"/>
          </a:xfrm>
          <a:prstGeom prst="rect">
            <a:avLst/>
          </a:prstGeom>
        </p:spPr>
      </p:pic>
      <p:pic>
        <p:nvPicPr>
          <p:cNvPr id="178" name="bg object 178"/>
          <p:cNvPicPr/>
          <p:nvPr/>
        </p:nvPicPr>
        <p:blipFill>
          <a:blip r:embed="rId5" cstate="print"/>
          <a:stretch>
            <a:fillRect/>
          </a:stretch>
        </p:blipFill>
        <p:spPr>
          <a:xfrm>
            <a:off x="3225830" y="5152403"/>
            <a:ext cx="85623" cy="85623"/>
          </a:xfrm>
          <a:prstGeom prst="rect">
            <a:avLst/>
          </a:prstGeom>
        </p:spPr>
      </p:pic>
      <p:pic>
        <p:nvPicPr>
          <p:cNvPr id="179" name="bg object 179"/>
          <p:cNvPicPr/>
          <p:nvPr/>
        </p:nvPicPr>
        <p:blipFill>
          <a:blip r:embed="rId5" cstate="print"/>
          <a:stretch>
            <a:fillRect/>
          </a:stretch>
        </p:blipFill>
        <p:spPr>
          <a:xfrm>
            <a:off x="2816946" y="4763357"/>
            <a:ext cx="85623" cy="85623"/>
          </a:xfrm>
          <a:prstGeom prst="rect">
            <a:avLst/>
          </a:prstGeom>
        </p:spPr>
      </p:pic>
      <p:pic>
        <p:nvPicPr>
          <p:cNvPr id="180" name="bg object 180"/>
          <p:cNvPicPr/>
          <p:nvPr/>
        </p:nvPicPr>
        <p:blipFill>
          <a:blip r:embed="rId5" cstate="print"/>
          <a:stretch>
            <a:fillRect/>
          </a:stretch>
        </p:blipFill>
        <p:spPr>
          <a:xfrm>
            <a:off x="2243623" y="4482327"/>
            <a:ext cx="85623" cy="85623"/>
          </a:xfrm>
          <a:prstGeom prst="rect">
            <a:avLst/>
          </a:prstGeom>
        </p:spPr>
      </p:pic>
      <p:pic>
        <p:nvPicPr>
          <p:cNvPr id="181" name="bg object 181"/>
          <p:cNvPicPr/>
          <p:nvPr/>
        </p:nvPicPr>
        <p:blipFill>
          <a:blip r:embed="rId8" cstate="print"/>
          <a:stretch>
            <a:fillRect/>
          </a:stretch>
        </p:blipFill>
        <p:spPr>
          <a:xfrm>
            <a:off x="2774175" y="5408115"/>
            <a:ext cx="85623" cy="85623"/>
          </a:xfrm>
          <a:prstGeom prst="rect">
            <a:avLst/>
          </a:prstGeom>
        </p:spPr>
      </p:pic>
      <p:pic>
        <p:nvPicPr>
          <p:cNvPr id="182" name="bg object 182"/>
          <p:cNvPicPr/>
          <p:nvPr/>
        </p:nvPicPr>
        <p:blipFill>
          <a:blip r:embed="rId5" cstate="print"/>
          <a:stretch>
            <a:fillRect/>
          </a:stretch>
        </p:blipFill>
        <p:spPr>
          <a:xfrm>
            <a:off x="5387304" y="4857117"/>
            <a:ext cx="85623" cy="85623"/>
          </a:xfrm>
          <a:prstGeom prst="rect">
            <a:avLst/>
          </a:prstGeom>
        </p:spPr>
      </p:pic>
      <p:pic>
        <p:nvPicPr>
          <p:cNvPr id="183" name="bg object 183"/>
          <p:cNvPicPr/>
          <p:nvPr/>
        </p:nvPicPr>
        <p:blipFill>
          <a:blip r:embed="rId5" cstate="print"/>
          <a:stretch>
            <a:fillRect/>
          </a:stretch>
        </p:blipFill>
        <p:spPr>
          <a:xfrm>
            <a:off x="2668541" y="4213019"/>
            <a:ext cx="85623" cy="85623"/>
          </a:xfrm>
          <a:prstGeom prst="rect">
            <a:avLst/>
          </a:prstGeom>
        </p:spPr>
      </p:pic>
      <p:pic>
        <p:nvPicPr>
          <p:cNvPr id="184" name="bg object 184"/>
          <p:cNvPicPr/>
          <p:nvPr/>
        </p:nvPicPr>
        <p:blipFill>
          <a:blip r:embed="rId5" cstate="print"/>
          <a:stretch>
            <a:fillRect/>
          </a:stretch>
        </p:blipFill>
        <p:spPr>
          <a:xfrm>
            <a:off x="2286394" y="4763357"/>
            <a:ext cx="85623" cy="85623"/>
          </a:xfrm>
          <a:prstGeom prst="rect">
            <a:avLst/>
          </a:prstGeom>
        </p:spPr>
      </p:pic>
      <p:pic>
        <p:nvPicPr>
          <p:cNvPr id="185" name="bg object 185"/>
          <p:cNvPicPr/>
          <p:nvPr/>
        </p:nvPicPr>
        <p:blipFill>
          <a:blip r:embed="rId5" cstate="print"/>
          <a:stretch>
            <a:fillRect/>
          </a:stretch>
        </p:blipFill>
        <p:spPr>
          <a:xfrm>
            <a:off x="1755640" y="5109632"/>
            <a:ext cx="85623" cy="85623"/>
          </a:xfrm>
          <a:prstGeom prst="rect">
            <a:avLst/>
          </a:prstGeom>
        </p:spPr>
      </p:pic>
      <p:pic>
        <p:nvPicPr>
          <p:cNvPr id="186" name="bg object 186"/>
          <p:cNvPicPr/>
          <p:nvPr/>
        </p:nvPicPr>
        <p:blipFill>
          <a:blip r:embed="rId5" cstate="print"/>
          <a:stretch>
            <a:fillRect/>
          </a:stretch>
        </p:blipFill>
        <p:spPr>
          <a:xfrm>
            <a:off x="1478974" y="4882284"/>
            <a:ext cx="85623" cy="85623"/>
          </a:xfrm>
          <a:prstGeom prst="rect">
            <a:avLst/>
          </a:prstGeom>
        </p:spPr>
      </p:pic>
      <p:pic>
        <p:nvPicPr>
          <p:cNvPr id="187" name="bg object 187"/>
          <p:cNvPicPr/>
          <p:nvPr/>
        </p:nvPicPr>
        <p:blipFill>
          <a:blip r:embed="rId9" cstate="print"/>
          <a:stretch>
            <a:fillRect/>
          </a:stretch>
        </p:blipFill>
        <p:spPr>
          <a:xfrm>
            <a:off x="3901082" y="6361555"/>
            <a:ext cx="85623" cy="67819"/>
          </a:xfrm>
          <a:prstGeom prst="rect">
            <a:avLst/>
          </a:prstGeom>
        </p:spPr>
      </p:pic>
      <p:pic>
        <p:nvPicPr>
          <p:cNvPr id="188" name="bg object 188"/>
          <p:cNvPicPr/>
          <p:nvPr/>
        </p:nvPicPr>
        <p:blipFill>
          <a:blip r:embed="rId5" cstate="print"/>
          <a:stretch>
            <a:fillRect/>
          </a:stretch>
        </p:blipFill>
        <p:spPr>
          <a:xfrm>
            <a:off x="1521796" y="3882014"/>
            <a:ext cx="85623" cy="85623"/>
          </a:xfrm>
          <a:prstGeom prst="rect">
            <a:avLst/>
          </a:prstGeom>
        </p:spPr>
      </p:pic>
      <p:pic>
        <p:nvPicPr>
          <p:cNvPr id="189" name="bg object 189"/>
          <p:cNvPicPr/>
          <p:nvPr/>
        </p:nvPicPr>
        <p:blipFill>
          <a:blip r:embed="rId5" cstate="print"/>
          <a:stretch>
            <a:fillRect/>
          </a:stretch>
        </p:blipFill>
        <p:spPr>
          <a:xfrm>
            <a:off x="5301660" y="5245759"/>
            <a:ext cx="85623" cy="85623"/>
          </a:xfrm>
          <a:prstGeom prst="rect">
            <a:avLst/>
          </a:prstGeom>
        </p:spPr>
      </p:pic>
      <p:pic>
        <p:nvPicPr>
          <p:cNvPr id="190" name="bg object 190"/>
          <p:cNvPicPr/>
          <p:nvPr/>
        </p:nvPicPr>
        <p:blipFill>
          <a:blip r:embed="rId5" cstate="print"/>
          <a:stretch>
            <a:fillRect/>
          </a:stretch>
        </p:blipFill>
        <p:spPr>
          <a:xfrm>
            <a:off x="4685467" y="4990504"/>
            <a:ext cx="85623" cy="85623"/>
          </a:xfrm>
          <a:prstGeom prst="rect">
            <a:avLst/>
          </a:prstGeom>
        </p:spPr>
      </p:pic>
      <p:pic>
        <p:nvPicPr>
          <p:cNvPr id="191" name="bg object 191"/>
          <p:cNvPicPr/>
          <p:nvPr/>
        </p:nvPicPr>
        <p:blipFill>
          <a:blip r:embed="rId5" cstate="print"/>
          <a:stretch>
            <a:fillRect/>
          </a:stretch>
        </p:blipFill>
        <p:spPr>
          <a:xfrm>
            <a:off x="4345989" y="6239076"/>
            <a:ext cx="85623" cy="85623"/>
          </a:xfrm>
          <a:prstGeom prst="rect">
            <a:avLst/>
          </a:prstGeom>
        </p:spPr>
      </p:pic>
      <p:pic>
        <p:nvPicPr>
          <p:cNvPr id="192" name="bg object 192"/>
          <p:cNvPicPr/>
          <p:nvPr/>
        </p:nvPicPr>
        <p:blipFill>
          <a:blip r:embed="rId5" cstate="print"/>
          <a:stretch>
            <a:fillRect/>
          </a:stretch>
        </p:blipFill>
        <p:spPr>
          <a:xfrm>
            <a:off x="4840466" y="5382341"/>
            <a:ext cx="85623" cy="85623"/>
          </a:xfrm>
          <a:prstGeom prst="rect">
            <a:avLst/>
          </a:prstGeom>
        </p:spPr>
      </p:pic>
      <p:pic>
        <p:nvPicPr>
          <p:cNvPr id="193" name="bg object 193"/>
          <p:cNvPicPr/>
          <p:nvPr/>
        </p:nvPicPr>
        <p:blipFill>
          <a:blip r:embed="rId5" cstate="print"/>
          <a:stretch>
            <a:fillRect/>
          </a:stretch>
        </p:blipFill>
        <p:spPr>
          <a:xfrm>
            <a:off x="4286932" y="5365294"/>
            <a:ext cx="85623" cy="85623"/>
          </a:xfrm>
          <a:prstGeom prst="rect">
            <a:avLst/>
          </a:prstGeom>
        </p:spPr>
      </p:pic>
      <p:pic>
        <p:nvPicPr>
          <p:cNvPr id="194" name="bg object 194"/>
          <p:cNvPicPr/>
          <p:nvPr/>
        </p:nvPicPr>
        <p:blipFill>
          <a:blip r:embed="rId5" cstate="print"/>
          <a:stretch>
            <a:fillRect/>
          </a:stretch>
        </p:blipFill>
        <p:spPr>
          <a:xfrm>
            <a:off x="4797645" y="5796351"/>
            <a:ext cx="85623" cy="85623"/>
          </a:xfrm>
          <a:prstGeom prst="rect">
            <a:avLst/>
          </a:prstGeom>
        </p:spPr>
      </p:pic>
      <p:pic>
        <p:nvPicPr>
          <p:cNvPr id="195" name="bg object 195"/>
          <p:cNvPicPr/>
          <p:nvPr/>
        </p:nvPicPr>
        <p:blipFill>
          <a:blip r:embed="rId5" cstate="print"/>
          <a:stretch>
            <a:fillRect/>
          </a:stretch>
        </p:blipFill>
        <p:spPr>
          <a:xfrm>
            <a:off x="3268652" y="5796351"/>
            <a:ext cx="85623" cy="85623"/>
          </a:xfrm>
          <a:prstGeom prst="rect">
            <a:avLst/>
          </a:prstGeom>
        </p:spPr>
      </p:pic>
      <p:pic>
        <p:nvPicPr>
          <p:cNvPr id="196" name="bg object 196"/>
          <p:cNvPicPr/>
          <p:nvPr/>
        </p:nvPicPr>
        <p:blipFill>
          <a:blip r:embed="rId5" cstate="print"/>
          <a:stretch>
            <a:fillRect/>
          </a:stretch>
        </p:blipFill>
        <p:spPr>
          <a:xfrm>
            <a:off x="3858259" y="5959824"/>
            <a:ext cx="85623" cy="85623"/>
          </a:xfrm>
          <a:prstGeom prst="rect">
            <a:avLst/>
          </a:prstGeom>
        </p:spPr>
      </p:pic>
      <p:pic>
        <p:nvPicPr>
          <p:cNvPr id="197" name="bg object 197"/>
          <p:cNvPicPr/>
          <p:nvPr/>
        </p:nvPicPr>
        <p:blipFill>
          <a:blip r:embed="rId5" cstate="print"/>
          <a:stretch>
            <a:fillRect/>
          </a:stretch>
        </p:blipFill>
        <p:spPr>
          <a:xfrm>
            <a:off x="3963690" y="5186499"/>
            <a:ext cx="85623" cy="85623"/>
          </a:xfrm>
          <a:prstGeom prst="rect">
            <a:avLst/>
          </a:prstGeom>
        </p:spPr>
      </p:pic>
      <p:pic>
        <p:nvPicPr>
          <p:cNvPr id="198" name="bg object 198"/>
          <p:cNvPicPr/>
          <p:nvPr/>
        </p:nvPicPr>
        <p:blipFill>
          <a:blip r:embed="rId5" cstate="print"/>
          <a:stretch>
            <a:fillRect/>
          </a:stretch>
        </p:blipFill>
        <p:spPr>
          <a:xfrm>
            <a:off x="3433140" y="6196305"/>
            <a:ext cx="85623" cy="85623"/>
          </a:xfrm>
          <a:prstGeom prst="rect">
            <a:avLst/>
          </a:prstGeom>
        </p:spPr>
      </p:pic>
      <p:pic>
        <p:nvPicPr>
          <p:cNvPr id="199" name="bg object 199"/>
          <p:cNvPicPr/>
          <p:nvPr/>
        </p:nvPicPr>
        <p:blipFill>
          <a:blip r:embed="rId5" cstate="print"/>
          <a:stretch>
            <a:fillRect/>
          </a:stretch>
        </p:blipFill>
        <p:spPr>
          <a:xfrm>
            <a:off x="4478006" y="5839172"/>
            <a:ext cx="85623" cy="85623"/>
          </a:xfrm>
          <a:prstGeom prst="rect">
            <a:avLst/>
          </a:prstGeom>
        </p:spPr>
      </p:pic>
      <p:pic>
        <p:nvPicPr>
          <p:cNvPr id="200" name="bg object 200"/>
          <p:cNvPicPr/>
          <p:nvPr/>
        </p:nvPicPr>
        <p:blipFill>
          <a:blip r:embed="rId5" cstate="print"/>
          <a:stretch>
            <a:fillRect/>
          </a:stretch>
        </p:blipFill>
        <p:spPr>
          <a:xfrm>
            <a:off x="3390318" y="5237437"/>
            <a:ext cx="85623" cy="85623"/>
          </a:xfrm>
          <a:prstGeom prst="rect">
            <a:avLst/>
          </a:prstGeom>
        </p:spPr>
      </p:pic>
      <p:pic>
        <p:nvPicPr>
          <p:cNvPr id="201" name="bg object 201"/>
          <p:cNvPicPr/>
          <p:nvPr/>
        </p:nvPicPr>
        <p:blipFill>
          <a:blip r:embed="rId6" cstate="print"/>
          <a:stretch>
            <a:fillRect/>
          </a:stretch>
        </p:blipFill>
        <p:spPr>
          <a:xfrm>
            <a:off x="3670739" y="5584069"/>
            <a:ext cx="85623" cy="85623"/>
          </a:xfrm>
          <a:prstGeom prst="rect">
            <a:avLst/>
          </a:prstGeom>
        </p:spPr>
      </p:pic>
      <p:pic>
        <p:nvPicPr>
          <p:cNvPr id="202" name="bg object 202"/>
          <p:cNvPicPr/>
          <p:nvPr/>
        </p:nvPicPr>
        <p:blipFill>
          <a:blip r:embed="rId5" cstate="print"/>
          <a:stretch>
            <a:fillRect/>
          </a:stretch>
        </p:blipFill>
        <p:spPr>
          <a:xfrm>
            <a:off x="3156473" y="5753529"/>
            <a:ext cx="85623" cy="85623"/>
          </a:xfrm>
          <a:prstGeom prst="rect">
            <a:avLst/>
          </a:prstGeom>
        </p:spPr>
      </p:pic>
      <p:pic>
        <p:nvPicPr>
          <p:cNvPr id="203" name="bg object 203"/>
          <p:cNvPicPr/>
          <p:nvPr/>
        </p:nvPicPr>
        <p:blipFill>
          <a:blip r:embed="rId5" cstate="print"/>
          <a:stretch>
            <a:fillRect/>
          </a:stretch>
        </p:blipFill>
        <p:spPr>
          <a:xfrm>
            <a:off x="2816946" y="6196305"/>
            <a:ext cx="85623" cy="85623"/>
          </a:xfrm>
          <a:prstGeom prst="rect">
            <a:avLst/>
          </a:prstGeom>
        </p:spPr>
      </p:pic>
      <p:pic>
        <p:nvPicPr>
          <p:cNvPr id="204" name="bg object 204"/>
          <p:cNvPicPr/>
          <p:nvPr/>
        </p:nvPicPr>
        <p:blipFill>
          <a:blip r:embed="rId5" cstate="print"/>
          <a:stretch>
            <a:fillRect/>
          </a:stretch>
        </p:blipFill>
        <p:spPr>
          <a:xfrm>
            <a:off x="2816946" y="5839172"/>
            <a:ext cx="85623" cy="85623"/>
          </a:xfrm>
          <a:prstGeom prst="rect">
            <a:avLst/>
          </a:prstGeom>
        </p:spPr>
      </p:pic>
      <p:pic>
        <p:nvPicPr>
          <p:cNvPr id="205" name="bg object 205"/>
          <p:cNvPicPr/>
          <p:nvPr/>
        </p:nvPicPr>
        <p:blipFill>
          <a:blip r:embed="rId5" cstate="print"/>
          <a:stretch>
            <a:fillRect/>
          </a:stretch>
        </p:blipFill>
        <p:spPr>
          <a:xfrm>
            <a:off x="3156473" y="5425112"/>
            <a:ext cx="85623" cy="85623"/>
          </a:xfrm>
          <a:prstGeom prst="rect">
            <a:avLst/>
          </a:prstGeom>
        </p:spPr>
      </p:pic>
      <p:pic>
        <p:nvPicPr>
          <p:cNvPr id="206" name="bg object 206"/>
          <p:cNvPicPr/>
          <p:nvPr/>
        </p:nvPicPr>
        <p:blipFill>
          <a:blip r:embed="rId5" cstate="print"/>
          <a:stretch>
            <a:fillRect/>
          </a:stretch>
        </p:blipFill>
        <p:spPr>
          <a:xfrm>
            <a:off x="4006512" y="4882284"/>
            <a:ext cx="85623" cy="85623"/>
          </a:xfrm>
          <a:prstGeom prst="rect">
            <a:avLst/>
          </a:prstGeom>
        </p:spPr>
      </p:pic>
      <p:pic>
        <p:nvPicPr>
          <p:cNvPr id="207" name="bg object 207"/>
          <p:cNvPicPr/>
          <p:nvPr/>
        </p:nvPicPr>
        <p:blipFill>
          <a:blip r:embed="rId6" cstate="print"/>
          <a:stretch>
            <a:fillRect/>
          </a:stretch>
        </p:blipFill>
        <p:spPr>
          <a:xfrm>
            <a:off x="2243623" y="5541248"/>
            <a:ext cx="85623" cy="85623"/>
          </a:xfrm>
          <a:prstGeom prst="rect">
            <a:avLst/>
          </a:prstGeom>
        </p:spPr>
      </p:pic>
      <p:pic>
        <p:nvPicPr>
          <p:cNvPr id="208" name="bg object 208"/>
          <p:cNvPicPr/>
          <p:nvPr/>
        </p:nvPicPr>
        <p:blipFill>
          <a:blip r:embed="rId5" cstate="print"/>
          <a:stretch>
            <a:fillRect/>
          </a:stretch>
        </p:blipFill>
        <p:spPr>
          <a:xfrm>
            <a:off x="2859766" y="4984973"/>
            <a:ext cx="85623" cy="85623"/>
          </a:xfrm>
          <a:prstGeom prst="rect">
            <a:avLst/>
          </a:prstGeom>
        </p:spPr>
      </p:pic>
      <p:pic>
        <p:nvPicPr>
          <p:cNvPr id="209" name="bg object 209"/>
          <p:cNvPicPr/>
          <p:nvPr/>
        </p:nvPicPr>
        <p:blipFill>
          <a:blip r:embed="rId5" cstate="print"/>
          <a:stretch>
            <a:fillRect/>
          </a:stretch>
        </p:blipFill>
        <p:spPr>
          <a:xfrm>
            <a:off x="2095168" y="5152403"/>
            <a:ext cx="85623" cy="85623"/>
          </a:xfrm>
          <a:prstGeom prst="rect">
            <a:avLst/>
          </a:prstGeom>
        </p:spPr>
      </p:pic>
      <p:pic>
        <p:nvPicPr>
          <p:cNvPr id="210" name="bg object 210"/>
          <p:cNvPicPr/>
          <p:nvPr/>
        </p:nvPicPr>
        <p:blipFill>
          <a:blip r:embed="rId5" cstate="print"/>
          <a:stretch>
            <a:fillRect/>
          </a:stretch>
        </p:blipFill>
        <p:spPr>
          <a:xfrm>
            <a:off x="1861273" y="5373615"/>
            <a:ext cx="85623" cy="85623"/>
          </a:xfrm>
          <a:prstGeom prst="rect">
            <a:avLst/>
          </a:prstGeom>
        </p:spPr>
      </p:pic>
      <p:pic>
        <p:nvPicPr>
          <p:cNvPr id="211" name="bg object 211"/>
          <p:cNvPicPr/>
          <p:nvPr/>
        </p:nvPicPr>
        <p:blipFill>
          <a:blip r:embed="rId5" cstate="print"/>
          <a:stretch>
            <a:fillRect/>
          </a:stretch>
        </p:blipFill>
        <p:spPr>
          <a:xfrm>
            <a:off x="2095168" y="5753529"/>
            <a:ext cx="85623" cy="85623"/>
          </a:xfrm>
          <a:prstGeom prst="rect">
            <a:avLst/>
          </a:prstGeom>
        </p:spPr>
      </p:pic>
      <p:pic>
        <p:nvPicPr>
          <p:cNvPr id="212" name="bg object 212"/>
          <p:cNvPicPr/>
          <p:nvPr/>
        </p:nvPicPr>
        <p:blipFill>
          <a:blip r:embed="rId5" cstate="print"/>
          <a:stretch>
            <a:fillRect/>
          </a:stretch>
        </p:blipFill>
        <p:spPr>
          <a:xfrm>
            <a:off x="2418411" y="5839172"/>
            <a:ext cx="85623" cy="85623"/>
          </a:xfrm>
          <a:prstGeom prst="rect">
            <a:avLst/>
          </a:prstGeom>
        </p:spPr>
      </p:pic>
      <p:sp>
        <p:nvSpPr>
          <p:cNvPr id="213" name="bg object 213"/>
          <p:cNvSpPr/>
          <p:nvPr/>
        </p:nvSpPr>
        <p:spPr>
          <a:xfrm>
            <a:off x="0" y="1249125"/>
            <a:ext cx="5120005" cy="5180330"/>
          </a:xfrm>
          <a:custGeom>
            <a:avLst/>
            <a:gdLst/>
            <a:ahLst/>
            <a:cxnLst/>
            <a:rect l="l" t="t" r="r" b="b"/>
            <a:pathLst>
              <a:path w="5120005" h="5180330">
                <a:moveTo>
                  <a:pt x="0" y="3670129"/>
                </a:moveTo>
                <a:lnTo>
                  <a:pt x="0" y="5180249"/>
                </a:lnTo>
                <a:lnTo>
                  <a:pt x="5119808" y="5180249"/>
                </a:lnTo>
                <a:lnTo>
                  <a:pt x="1324558" y="4295508"/>
                </a:lnTo>
                <a:lnTo>
                  <a:pt x="0" y="3670129"/>
                </a:lnTo>
                <a:close/>
              </a:path>
              <a:path w="5120005" h="5180330">
                <a:moveTo>
                  <a:pt x="0" y="0"/>
                </a:moveTo>
                <a:lnTo>
                  <a:pt x="0" y="2501772"/>
                </a:lnTo>
                <a:lnTo>
                  <a:pt x="15444" y="2453400"/>
                </a:lnTo>
                <a:lnTo>
                  <a:pt x="2041296" y="679379"/>
                </a:lnTo>
                <a:lnTo>
                  <a:pt x="1983549" y="607281"/>
                </a:lnTo>
                <a:lnTo>
                  <a:pt x="502852" y="6899"/>
                </a:lnTo>
                <a:lnTo>
                  <a:pt x="0" y="0"/>
                </a:lnTo>
                <a:close/>
              </a:path>
            </a:pathLst>
          </a:custGeom>
          <a:solidFill>
            <a:srgbClr val="15267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8288000" cy="10287000"/>
          </a:xfrm>
          <a:prstGeom prst="rect">
            <a:avLst/>
          </a:prstGeom>
        </p:spPr>
      </p:pic>
      <p:sp>
        <p:nvSpPr>
          <p:cNvPr id="2" name="Holder 2"/>
          <p:cNvSpPr>
            <a:spLocks noGrp="1"/>
          </p:cNvSpPr>
          <p:nvPr>
            <p:ph type="title"/>
          </p:nvPr>
        </p:nvSpPr>
        <p:spPr>
          <a:xfrm>
            <a:off x="7725841" y="1107129"/>
            <a:ext cx="2725420" cy="433069"/>
          </a:xfrm>
          <a:prstGeom prst="rect">
            <a:avLst/>
          </a:prstGeom>
        </p:spPr>
        <p:txBody>
          <a:bodyPr wrap="square" lIns="0" tIns="0" rIns="0" bIns="0">
            <a:spAutoFit/>
          </a:bodyPr>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body" idx="1"/>
          </p:nvPr>
        </p:nvSpPr>
        <p:spPr>
          <a:xfrm>
            <a:off x="571500" y="1479486"/>
            <a:ext cx="10287000" cy="4245483"/>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886200" y="5982271"/>
            <a:ext cx="3657600" cy="32162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71500" y="5982271"/>
            <a:ext cx="2628900" cy="32162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7/1/2026</a:t>
            </a:fld>
            <a:endParaRPr lang="en-US"/>
          </a:p>
        </p:txBody>
      </p:sp>
      <p:sp>
        <p:nvSpPr>
          <p:cNvPr id="6" name="Holder 6"/>
          <p:cNvSpPr>
            <a:spLocks noGrp="1"/>
          </p:cNvSpPr>
          <p:nvPr>
            <p:ph type="sldNum" sz="quarter" idx="7"/>
          </p:nvPr>
        </p:nvSpPr>
        <p:spPr>
          <a:xfrm>
            <a:off x="8229600" y="5982271"/>
            <a:ext cx="2628900" cy="32162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creativecommons.org/licenses/by/4.0/" TargetMode="External"/><Relationship Id="rId3" Type="http://schemas.openxmlformats.org/officeDocument/2006/relationships/image" Target="../media/image10.png"/><Relationship Id="rId7" Type="http://schemas.openxmlformats.org/officeDocument/2006/relationships/hyperlink" Target="https://kemptonsteam.org/"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5.jpe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22.sv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2.sv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0.png"/><Relationship Id="rId7"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 Id="rId9" Type="http://schemas.openxmlformats.org/officeDocument/2006/relationships/image" Target="../media/image29.svg"/></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0.png"/><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30.svg"/><Relationship Id="rId5" Type="http://schemas.openxmlformats.org/officeDocument/2006/relationships/image" Target="../media/image23.png"/><Relationship Id="rId10" Type="http://schemas.openxmlformats.org/officeDocument/2006/relationships/image" Target="../media/image22.svg"/><Relationship Id="rId4" Type="http://schemas.openxmlformats.org/officeDocument/2006/relationships/image" Target="../media/image12.png"/><Relationship Id="rId9"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7.sv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0.png"/><Relationship Id="rId7"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 Id="rId9"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46.sv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45.svg"/><Relationship Id="rId5" Type="http://schemas.openxmlformats.org/officeDocument/2006/relationships/image" Target="../media/image44.svg"/><Relationship Id="rId4" Type="http://schemas.openxmlformats.org/officeDocument/2006/relationships/image" Target="../media/image43.svg"/></Relationships>
</file>

<file path=ppt/slides/_rels/slide15.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10.png"/><Relationship Id="rId7" Type="http://schemas.openxmlformats.org/officeDocument/2006/relationships/image" Target="../media/image50.sv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49.svg"/><Relationship Id="rId5" Type="http://schemas.openxmlformats.org/officeDocument/2006/relationships/image" Target="../media/image48.svg"/><Relationship Id="rId4" Type="http://schemas.openxmlformats.org/officeDocument/2006/relationships/image" Target="../media/image47.svg"/></Relationships>
</file>

<file path=ppt/slides/_rels/slide16.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52.png"/><Relationship Id="rId7" Type="http://schemas.openxmlformats.org/officeDocument/2006/relationships/image" Target="../media/image47.sv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55.svg"/><Relationship Id="rId11" Type="http://schemas.openxmlformats.org/officeDocument/2006/relationships/image" Target="../media/image56.svg"/><Relationship Id="rId5" Type="http://schemas.openxmlformats.org/officeDocument/2006/relationships/image" Target="../media/image54.svg"/><Relationship Id="rId10" Type="http://schemas.openxmlformats.org/officeDocument/2006/relationships/image" Target="../media/image49.svg"/><Relationship Id="rId4" Type="http://schemas.openxmlformats.org/officeDocument/2006/relationships/image" Target="../media/image53.svg"/><Relationship Id="rId9" Type="http://schemas.openxmlformats.org/officeDocument/2006/relationships/image" Target="../media/image48.svg"/></Relationships>
</file>

<file path=ppt/slides/_rels/slide17.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10.png"/><Relationship Id="rId7" Type="http://schemas.openxmlformats.org/officeDocument/2006/relationships/image" Target="../media/image59.sv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58.svg"/><Relationship Id="rId11" Type="http://schemas.openxmlformats.org/officeDocument/2006/relationships/image" Target="../media/image63.svg"/><Relationship Id="rId5" Type="http://schemas.openxmlformats.org/officeDocument/2006/relationships/image" Target="../media/image57.svg"/><Relationship Id="rId10" Type="http://schemas.openxmlformats.org/officeDocument/2006/relationships/image" Target="../media/image62.svg"/><Relationship Id="rId4" Type="http://schemas.openxmlformats.org/officeDocument/2006/relationships/image" Target="../media/image12.png"/><Relationship Id="rId9" Type="http://schemas.openxmlformats.org/officeDocument/2006/relationships/image" Target="../media/image6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57D94B-88F5-1F7E-1780-6604889D322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5" name="Rectangle 4">
            <a:extLst>
              <a:ext uri="{FF2B5EF4-FFF2-40B4-BE49-F238E27FC236}">
                <a16:creationId xmlns:a16="http://schemas.microsoft.com/office/drawing/2014/main" id="{9ADC30B4-6170-6170-7492-15DB91670E1C}"/>
              </a:ext>
              <a:ext uri="{C183D7F6-B498-43B3-948B-1728B52AA6E4}">
                <adec:decorative xmlns:adec="http://schemas.microsoft.com/office/drawing/2017/decorative" val="1"/>
              </a:ext>
            </a:extLst>
          </p:cNvPr>
          <p:cNvSpPr/>
          <p:nvPr/>
        </p:nvSpPr>
        <p:spPr>
          <a:xfrm>
            <a:off x="0" y="0"/>
            <a:ext cx="10515600" cy="10287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Kempton Steam Museum">
            <a:extLst>
              <a:ext uri="{FF2B5EF4-FFF2-40B4-BE49-F238E27FC236}">
                <a16:creationId xmlns:a16="http://schemas.microsoft.com/office/drawing/2014/main" id="{47806136-5199-EDC4-7D11-D815B6DF6A45}"/>
              </a:ext>
            </a:extLst>
          </p:cNvPr>
          <p:cNvPicPr>
            <a:picLocks noChangeAspect="1"/>
          </p:cNvPicPr>
          <p:nvPr/>
        </p:nvPicPr>
        <p:blipFill>
          <a:blip r:embed="rId4"/>
          <a:stretch>
            <a:fillRect/>
          </a:stretch>
        </p:blipFill>
        <p:spPr>
          <a:xfrm>
            <a:off x="1219200" y="800100"/>
            <a:ext cx="4507606" cy="3200400"/>
          </a:xfrm>
          <a:prstGeom prst="rect">
            <a:avLst/>
          </a:prstGeom>
        </p:spPr>
      </p:pic>
      <p:pic>
        <p:nvPicPr>
          <p:cNvPr id="9" name="Picture 8">
            <a:extLst>
              <a:ext uri="{FF2B5EF4-FFF2-40B4-BE49-F238E27FC236}">
                <a16:creationId xmlns:a16="http://schemas.microsoft.com/office/drawing/2014/main" id="{443F42AD-E1CF-2BD2-B891-765DD0625699}"/>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4764" y="2622052"/>
            <a:ext cx="18292764" cy="7703048"/>
          </a:xfrm>
          <a:prstGeom prst="rect">
            <a:avLst/>
          </a:prstGeom>
        </p:spPr>
      </p:pic>
      <p:sp>
        <p:nvSpPr>
          <p:cNvPr id="13" name="Title 12">
            <a:extLst>
              <a:ext uri="{FF2B5EF4-FFF2-40B4-BE49-F238E27FC236}">
                <a16:creationId xmlns:a16="http://schemas.microsoft.com/office/drawing/2014/main" id="{82DF5789-C44A-1F90-A2F9-811F4AF1127A}"/>
              </a:ext>
            </a:extLst>
          </p:cNvPr>
          <p:cNvSpPr txBox="1">
            <a:spLocks noGrp="1"/>
          </p:cNvSpPr>
          <p:nvPr>
            <p:ph type="title" idx="4294967295"/>
          </p:nvPr>
        </p:nvSpPr>
        <p:spPr>
          <a:xfrm>
            <a:off x="990600" y="4888154"/>
            <a:ext cx="15316200" cy="23083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7200" b="0" i="0" u="none" strike="noStrike" kern="0" cap="none" spc="0" normalizeH="0" baseline="0" noProof="0" dirty="0">
                <a:ln>
                  <a:noFill/>
                </a:ln>
                <a:solidFill>
                  <a:srgbClr val="0B6486"/>
                </a:solidFill>
                <a:effectLst/>
                <a:uLnTx/>
                <a:uFillTx/>
                <a:latin typeface="Lexend Medium"/>
                <a:ea typeface="Times New Roman" panose="02020603050405020304" pitchFamily="18" charset="0"/>
              </a:rPr>
              <a:t>The Great Clean </a:t>
            </a:r>
            <a:br>
              <a:rPr lang="en-GB" sz="7200" b="0" i="0" u="none" strike="noStrike" kern="0" cap="none" spc="0" normalizeH="0" baseline="0" noProof="0" dirty="0">
                <a:ln>
                  <a:noFill/>
                </a:ln>
                <a:effectLst/>
                <a:uLnTx/>
                <a:uFillTx/>
                <a:latin typeface="Lexend Medium" pitchFamily="2" charset="77"/>
                <a:ea typeface="Times New Roman" panose="02020603050405020304" pitchFamily="18" charset="0"/>
              </a:rPr>
            </a:br>
            <a:r>
              <a:rPr kumimoji="0" lang="en-GB" sz="7200" b="0" i="0" u="none" strike="noStrike" kern="0" cap="none" spc="0" normalizeH="0" baseline="0" noProof="0" dirty="0">
                <a:ln>
                  <a:noFill/>
                </a:ln>
                <a:solidFill>
                  <a:srgbClr val="0B6486"/>
                </a:solidFill>
                <a:effectLst/>
                <a:uLnTx/>
                <a:uFillTx/>
                <a:latin typeface="Lexend Medium"/>
                <a:ea typeface="Times New Roman" panose="02020603050405020304" pitchFamily="18" charset="0"/>
              </a:rPr>
              <a:t>Water Mission!</a:t>
            </a:r>
            <a:r>
              <a:rPr kumimoji="0" lang="en-GB" sz="7200" b="0" i="0" u="none" strike="noStrike" kern="0" cap="none" spc="0" normalizeH="0" baseline="0" noProof="0" dirty="0">
                <a:ln>
                  <a:noFill/>
                </a:ln>
                <a:solidFill>
                  <a:srgbClr val="0B6486"/>
                </a:solidFill>
                <a:effectLst/>
                <a:uLnTx/>
                <a:uFillTx/>
                <a:latin typeface="Lexend Medium"/>
              </a:rPr>
              <a:t> </a:t>
            </a:r>
            <a:endParaRPr kumimoji="0" lang="en-US" sz="7200" b="0" i="0" u="none" strike="noStrike" kern="0" cap="none" spc="0" normalizeH="0" baseline="0" noProof="0" dirty="0">
              <a:ln>
                <a:noFill/>
              </a:ln>
              <a:solidFill>
                <a:srgbClr val="0B6486"/>
              </a:solidFill>
              <a:effectLst/>
              <a:uLnTx/>
              <a:uFillTx/>
              <a:latin typeface="Lexend Medium"/>
            </a:endParaRPr>
          </a:p>
        </p:txBody>
      </p:sp>
      <p:pic>
        <p:nvPicPr>
          <p:cNvPr id="6" name="Picture 5" descr="Prescott the Apprentice Engineer.&#10;An elephant wearing a blue shirt and hat holding a spanner.">
            <a:extLst>
              <a:ext uri="{FF2B5EF4-FFF2-40B4-BE49-F238E27FC236}">
                <a16:creationId xmlns:a16="http://schemas.microsoft.com/office/drawing/2014/main" id="{0A112835-572D-31E6-4C02-E456C626EE22}"/>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9141618" y="1028700"/>
            <a:ext cx="9626290" cy="9296400"/>
          </a:xfrm>
          <a:prstGeom prst="rect">
            <a:avLst/>
          </a:prstGeom>
        </p:spPr>
      </p:pic>
      <p:sp>
        <p:nvSpPr>
          <p:cNvPr id="2" name="Oval 1">
            <a:extLst>
              <a:ext uri="{FF2B5EF4-FFF2-40B4-BE49-F238E27FC236}">
                <a16:creationId xmlns:a16="http://schemas.microsoft.com/office/drawing/2014/main" id="{5E08E14B-A42A-E3BE-2253-98B0A2EA0463}"/>
              </a:ext>
            </a:extLst>
          </p:cNvPr>
          <p:cNvSpPr/>
          <p:nvPr/>
        </p:nvSpPr>
        <p:spPr>
          <a:xfrm rot="21255633">
            <a:off x="1089419" y="7299940"/>
            <a:ext cx="2178320" cy="2178320"/>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400" b="1" dirty="0">
                <a:solidFill>
                  <a:schemeClr val="lt1"/>
                </a:solidFill>
                <a:latin typeface="Lexend Light" pitchFamily="2" charset="77"/>
              </a:rPr>
              <a:t>KS1</a:t>
            </a:r>
          </a:p>
        </p:txBody>
      </p:sp>
      <p:sp>
        <p:nvSpPr>
          <p:cNvPr id="7" name="TextBox 6">
            <a:extLst>
              <a:ext uri="{FF2B5EF4-FFF2-40B4-BE49-F238E27FC236}">
                <a16:creationId xmlns:a16="http://schemas.microsoft.com/office/drawing/2014/main" id="{164F3017-45FA-5531-1A9C-355A74ECFCE4}"/>
              </a:ext>
            </a:extLst>
          </p:cNvPr>
          <p:cNvSpPr txBox="1"/>
          <p:nvPr/>
        </p:nvSpPr>
        <p:spPr>
          <a:xfrm>
            <a:off x="6858000" y="125441"/>
            <a:ext cx="11201400" cy="523220"/>
          </a:xfrm>
          <a:prstGeom prst="rect">
            <a:avLst/>
          </a:prstGeom>
          <a:noFill/>
        </p:spPr>
        <p:txBody>
          <a:bodyPr wrap="square">
            <a:spAutoFit/>
          </a:bodyPr>
          <a:lstStyle/>
          <a:p>
            <a:pPr algn="r">
              <a:buNone/>
            </a:pPr>
            <a:r>
              <a:rPr lang="en-GB" sz="1400" dirty="0">
                <a:solidFill>
                  <a:schemeClr val="bg1"/>
                </a:solidFill>
                <a:effectLst/>
                <a:latin typeface="Lexend Light" pitchFamily="2" charset="77"/>
              </a:rPr>
              <a:t>Clean Water for Life Resources © 2026 </a:t>
            </a:r>
            <a:br>
              <a:rPr lang="en-GB" sz="1400" dirty="0">
                <a:solidFill>
                  <a:schemeClr val="bg1"/>
                </a:solidFill>
                <a:effectLst/>
                <a:latin typeface="Lexend Light" pitchFamily="2" charset="77"/>
              </a:rPr>
            </a:br>
            <a:r>
              <a:rPr lang="en-GB" sz="1400" dirty="0">
                <a:solidFill>
                  <a:schemeClr val="bg1"/>
                </a:solidFill>
                <a:effectLst/>
                <a:latin typeface="Lexend Light" pitchFamily="2" charset="77"/>
              </a:rPr>
              <a:t>by </a:t>
            </a:r>
            <a:r>
              <a:rPr lang="en-GB" sz="1400" dirty="0">
                <a:solidFill>
                  <a:schemeClr val="bg1"/>
                </a:solidFill>
                <a:effectLst/>
                <a:latin typeface="Lexend Light" pitchFamily="2" charset="77"/>
                <a:hlinkClick r:id="rId7">
                  <a:extLst>
                    <a:ext uri="{A12FA001-AC4F-418D-AE19-62706E023703}">
                      <ahyp:hlinkClr xmlns:ahyp="http://schemas.microsoft.com/office/drawing/2018/hyperlinkcolor" val="tx"/>
                    </a:ext>
                  </a:extLst>
                </a:hlinkClick>
              </a:rPr>
              <a:t>Kempton Steam Museum</a:t>
            </a:r>
            <a:r>
              <a:rPr lang="en-GB" sz="1400" dirty="0">
                <a:solidFill>
                  <a:schemeClr val="bg1"/>
                </a:solidFill>
                <a:effectLst/>
                <a:latin typeface="Lexend Light" pitchFamily="2" charset="77"/>
              </a:rPr>
              <a:t> are licensed under </a:t>
            </a:r>
            <a:r>
              <a:rPr lang="en-GB" sz="1400" dirty="0">
                <a:solidFill>
                  <a:schemeClr val="bg1"/>
                </a:solidFill>
                <a:effectLst/>
                <a:latin typeface="Lexend Light" pitchFamily="2" charset="77"/>
                <a:hlinkClick r:id="rId8">
                  <a:extLst>
                    <a:ext uri="{A12FA001-AC4F-418D-AE19-62706E023703}">
                      <ahyp:hlinkClr xmlns:ahyp="http://schemas.microsoft.com/office/drawing/2018/hyperlinkcolor" val="tx"/>
                    </a:ext>
                  </a:extLst>
                </a:hlinkClick>
              </a:rPr>
              <a:t>CC BY 4.0</a:t>
            </a:r>
            <a:endParaRPr lang="en-GB" sz="1400" dirty="0">
              <a:solidFill>
                <a:schemeClr val="bg1"/>
              </a:solidFill>
              <a:effectLst/>
              <a:latin typeface="Lexend Light" pitchFamily="2" charset="77"/>
            </a:endParaRPr>
          </a:p>
        </p:txBody>
      </p:sp>
    </p:spTree>
    <p:extLst>
      <p:ext uri="{BB962C8B-B14F-4D97-AF65-F5344CB8AC3E}">
        <p14:creationId xmlns:p14="http://schemas.microsoft.com/office/powerpoint/2010/main" val="3249803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57486-E987-221E-D019-D5308F26807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CF324CF-1495-88BB-3522-3C29D135C9FF}"/>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1"/>
            <a:ext cx="10541620" cy="9366977"/>
          </a:xfrm>
          <a:prstGeom prst="rect">
            <a:avLst/>
          </a:prstGeom>
        </p:spPr>
      </p:pic>
      <p:pic>
        <p:nvPicPr>
          <p:cNvPr id="3" name="Picture 2">
            <a:extLst>
              <a:ext uri="{FF2B5EF4-FFF2-40B4-BE49-F238E27FC236}">
                <a16:creationId xmlns:a16="http://schemas.microsoft.com/office/drawing/2014/main" id="{D1EE310E-DB17-4CAB-0DAA-A6C7F6775BF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7" name="Title 6">
            <a:extLst>
              <a:ext uri="{FF2B5EF4-FFF2-40B4-BE49-F238E27FC236}">
                <a16:creationId xmlns:a16="http://schemas.microsoft.com/office/drawing/2014/main" id="{86FF252B-03AA-36A6-AB1B-CF1C63FE2CDD}"/>
              </a:ext>
            </a:extLst>
          </p:cNvPr>
          <p:cNvSpPr txBox="1">
            <a:spLocks noGrp="1"/>
          </p:cNvSpPr>
          <p:nvPr>
            <p:ph type="title" idx="4294967295"/>
          </p:nvPr>
        </p:nvSpPr>
        <p:spPr>
          <a:xfrm>
            <a:off x="823932" y="647700"/>
            <a:ext cx="6014897"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rPr>
              <a:t>Meet Prescott</a:t>
            </a:r>
            <a:endParaRPr kumimoji="0" lang="en-US" sz="6000" b="0" i="0" u="none" strike="noStrike" kern="0" cap="none" spc="0" normalizeH="0" baseline="0" noProof="0" dirty="0">
              <a:ln>
                <a:noFill/>
              </a:ln>
              <a:solidFill>
                <a:sysClr val="windowText" lastClr="000000"/>
              </a:solidFill>
              <a:effectLst/>
              <a:uLnTx/>
              <a:uFillTx/>
            </a:endParaRPr>
          </a:p>
        </p:txBody>
      </p:sp>
      <p:pic>
        <p:nvPicPr>
          <p:cNvPr id="2" name="Content Placeholder 5" descr="The Kempton Steam Museum Building. An orange building with tall arched windows.">
            <a:extLst>
              <a:ext uri="{FF2B5EF4-FFF2-40B4-BE49-F238E27FC236}">
                <a16:creationId xmlns:a16="http://schemas.microsoft.com/office/drawing/2014/main" id="{1B974A92-EC94-EA63-3EF4-F0D5BB8B0582}"/>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9975947" y="0"/>
            <a:ext cx="8312053" cy="9105900"/>
          </a:xfrm>
          <a:prstGeom prst="rect">
            <a:avLst/>
          </a:prstGeom>
        </p:spPr>
      </p:pic>
      <p:pic>
        <p:nvPicPr>
          <p:cNvPr id="5" name="Picture 4">
            <a:extLst>
              <a:ext uri="{FF2B5EF4-FFF2-40B4-BE49-F238E27FC236}">
                <a16:creationId xmlns:a16="http://schemas.microsoft.com/office/drawing/2014/main" id="{EB877FDE-9F37-A42A-77FC-E4867297572E}"/>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4764" y="2622052"/>
            <a:ext cx="18292764" cy="7703048"/>
          </a:xfrm>
          <a:prstGeom prst="rect">
            <a:avLst/>
          </a:prstGeom>
        </p:spPr>
      </p:pic>
      <p:sp>
        <p:nvSpPr>
          <p:cNvPr id="6" name="Oval Callout 5">
            <a:extLst>
              <a:ext uri="{FF2B5EF4-FFF2-40B4-BE49-F238E27FC236}">
                <a16:creationId xmlns:a16="http://schemas.microsoft.com/office/drawing/2014/main" id="{7BE79B0B-CD49-C94A-1EBC-0DC26230B232}"/>
              </a:ext>
            </a:extLst>
          </p:cNvPr>
          <p:cNvSpPr/>
          <p:nvPr/>
        </p:nvSpPr>
        <p:spPr>
          <a:xfrm rot="331860">
            <a:off x="6387343" y="-1372063"/>
            <a:ext cx="8308556" cy="6447786"/>
          </a:xfrm>
          <a:prstGeom prst="wedgeEllipseCallou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dirty="0">
              <a:solidFill>
                <a:schemeClr val="bg1"/>
              </a:solidFill>
              <a:latin typeface="Lexend Light" pitchFamily="2" charset="77"/>
            </a:endParaRPr>
          </a:p>
          <a:p>
            <a:pPr algn="ctr"/>
            <a:r>
              <a:rPr lang="en-GB" sz="4000" dirty="0">
                <a:solidFill>
                  <a:schemeClr val="bg1"/>
                </a:solidFill>
                <a:latin typeface="Lexend Light" pitchFamily="2" charset="77"/>
              </a:rPr>
              <a:t>I’m Prescott, an </a:t>
            </a:r>
            <a:r>
              <a:rPr lang="en-GB" sz="6000" b="1" dirty="0">
                <a:solidFill>
                  <a:schemeClr val="bg1"/>
                </a:solidFill>
                <a:latin typeface="Lexend Black" pitchFamily="2" charset="77"/>
              </a:rPr>
              <a:t>Apprentice Engineer </a:t>
            </a:r>
            <a:br>
              <a:rPr lang="en-GB" sz="4000" dirty="0">
                <a:solidFill>
                  <a:schemeClr val="bg1"/>
                </a:solidFill>
                <a:latin typeface="Lexend Light" pitchFamily="2" charset="77"/>
              </a:rPr>
            </a:br>
            <a:r>
              <a:rPr lang="en-GB" sz="4000" dirty="0">
                <a:solidFill>
                  <a:schemeClr val="bg1"/>
                </a:solidFill>
                <a:latin typeface="Lexend Light" pitchFamily="2" charset="77"/>
              </a:rPr>
              <a:t>at Kempton Steam Museum</a:t>
            </a:r>
          </a:p>
        </p:txBody>
      </p:sp>
      <p:sp>
        <p:nvSpPr>
          <p:cNvPr id="8" name="Oval 7">
            <a:extLst>
              <a:ext uri="{FF2B5EF4-FFF2-40B4-BE49-F238E27FC236}">
                <a16:creationId xmlns:a16="http://schemas.microsoft.com/office/drawing/2014/main" id="{D6DEF55B-F4FB-F720-5B59-96B65E77DEB2}"/>
              </a:ext>
            </a:extLst>
          </p:cNvPr>
          <p:cNvSpPr/>
          <p:nvPr/>
        </p:nvSpPr>
        <p:spPr>
          <a:xfrm rot="427629">
            <a:off x="8217310" y="5329858"/>
            <a:ext cx="4648620" cy="4648620"/>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lt1"/>
                </a:solidFill>
                <a:latin typeface="Lexend Light" pitchFamily="2" charset="77"/>
              </a:rPr>
              <a:t>Wave your arm like a trunk to say hello. </a:t>
            </a:r>
            <a:br>
              <a:rPr lang="en-GB" sz="3200" dirty="0">
                <a:solidFill>
                  <a:schemeClr val="lt1"/>
                </a:solidFill>
                <a:latin typeface="Lexend Light" pitchFamily="2" charset="77"/>
              </a:rPr>
            </a:br>
            <a:r>
              <a:rPr lang="en-GB" sz="3200" dirty="0">
                <a:solidFill>
                  <a:schemeClr val="lt1"/>
                </a:solidFill>
                <a:latin typeface="Lexend Light" pitchFamily="2" charset="77"/>
              </a:rPr>
              <a:t>It’s going to come in handy!</a:t>
            </a:r>
          </a:p>
        </p:txBody>
      </p:sp>
      <p:pic>
        <p:nvPicPr>
          <p:cNvPr id="9" name="Picture 8" descr="Prescott the Apprentice Engineer. A grey elephant wearing a blue hat and blue jacket holding a spanner&#10;">
            <a:extLst>
              <a:ext uri="{FF2B5EF4-FFF2-40B4-BE49-F238E27FC236}">
                <a16:creationId xmlns:a16="http://schemas.microsoft.com/office/drawing/2014/main" id="{29FAC325-D62F-55EB-7FE1-210C7FA782D0}"/>
              </a:ext>
            </a:extLst>
          </p:cNvPr>
          <p:cNvPicPr>
            <a:picLocks noChangeAspect="1"/>
          </p:cNvPicPr>
          <p:nvPr/>
        </p:nvPicPr>
        <p:blipFill>
          <a:blip r:embed="rId7" cstate="print">
            <a:extLst>
              <a:ext uri="{28A0092B-C50C-407E-A947-70E740481C1C}">
                <a14:useLocalDpi xmlns:a14="http://schemas.microsoft.com/office/drawing/2010/main"/>
              </a:ext>
            </a:extLst>
          </a:blip>
          <a:srcRect b="21184"/>
          <a:stretch>
            <a:fillRect/>
          </a:stretch>
        </p:blipFill>
        <p:spPr>
          <a:xfrm flipH="1">
            <a:off x="-442887" y="2040298"/>
            <a:ext cx="9434487" cy="8284802"/>
          </a:xfrm>
          <a:prstGeom prst="rect">
            <a:avLst/>
          </a:prstGeom>
        </p:spPr>
      </p:pic>
      <p:sp>
        <p:nvSpPr>
          <p:cNvPr id="4" name="TextBox 3">
            <a:extLst>
              <a:ext uri="{FF2B5EF4-FFF2-40B4-BE49-F238E27FC236}">
                <a16:creationId xmlns:a16="http://schemas.microsoft.com/office/drawing/2014/main" id="{F466EE96-13AD-3593-01F0-9BB9D0A1BB4F}"/>
              </a:ext>
            </a:extLst>
          </p:cNvPr>
          <p:cNvSpPr txBox="1"/>
          <p:nvPr/>
        </p:nvSpPr>
        <p:spPr>
          <a:xfrm>
            <a:off x="706094" y="-553999"/>
            <a:ext cx="6132735" cy="369332"/>
          </a:xfrm>
          <a:prstGeom prst="rect">
            <a:avLst/>
          </a:prstGeom>
          <a:noFill/>
        </p:spPr>
        <p:txBody>
          <a:bodyPr wrap="square" rtlCol="0">
            <a:spAutoFit/>
          </a:bodyPr>
          <a:lstStyle/>
          <a:p>
            <a:r>
              <a:rPr lang="en-US" dirty="0"/>
              <a:t>Meet Prescott!</a:t>
            </a:r>
          </a:p>
        </p:txBody>
      </p:sp>
    </p:spTree>
    <p:extLst>
      <p:ext uri="{BB962C8B-B14F-4D97-AF65-F5344CB8AC3E}">
        <p14:creationId xmlns:p14="http://schemas.microsoft.com/office/powerpoint/2010/main" val="392125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C6023-20EC-37E1-1C7A-11103F76E956}"/>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E6796C3-76CE-046B-0789-3DA5C8D4D3B2}"/>
              </a:ext>
              <a:ext uri="{C183D7F6-B498-43B3-948B-1728B52AA6E4}">
                <adec:decorative xmlns:adec="http://schemas.microsoft.com/office/drawing/2017/decorative" val="1"/>
              </a:ext>
            </a:extLst>
          </p:cNvPr>
          <p:cNvSpPr/>
          <p:nvPr/>
        </p:nvSpPr>
        <p:spPr>
          <a:xfrm>
            <a:off x="0" y="0"/>
            <a:ext cx="18288000" cy="10325100"/>
          </a:xfrm>
          <a:prstGeom prst="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EA91F4A-986D-6A10-4402-37979832986A}"/>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4764" y="2622052"/>
            <a:ext cx="18292764" cy="7703048"/>
          </a:xfrm>
          <a:prstGeom prst="rect">
            <a:avLst/>
          </a:prstGeom>
        </p:spPr>
      </p:pic>
      <p:sp>
        <p:nvSpPr>
          <p:cNvPr id="2" name="Title 1">
            <a:extLst>
              <a:ext uri="{FF2B5EF4-FFF2-40B4-BE49-F238E27FC236}">
                <a16:creationId xmlns:a16="http://schemas.microsoft.com/office/drawing/2014/main" id="{B4E1DCF7-2288-71EB-ECBF-352A6693D128}"/>
              </a:ext>
            </a:extLst>
          </p:cNvPr>
          <p:cNvSpPr txBox="1">
            <a:spLocks noGrp="1"/>
          </p:cNvSpPr>
          <p:nvPr>
            <p:ph type="title" idx="4294967295"/>
          </p:nvPr>
        </p:nvSpPr>
        <p:spPr>
          <a:xfrm>
            <a:off x="823932" y="647700"/>
            <a:ext cx="11063268" cy="19389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rPr>
              <a:t>A letter from </a:t>
            </a:r>
            <a:br>
              <a:rPr kumimoji="0" lang="en-GB" sz="6000" b="0" i="0" u="none" strike="noStrike" kern="0" cap="none" spc="0" normalizeH="0" baseline="0" noProof="0" dirty="0">
                <a:ln>
                  <a:noFill/>
                </a:ln>
                <a:solidFill>
                  <a:schemeClr val="bg1"/>
                </a:solidFill>
                <a:effectLst/>
                <a:uLnTx/>
                <a:uFillTx/>
                <a:latin typeface="Lexend Light" pitchFamily="2" charset="77"/>
              </a:rPr>
            </a:br>
            <a:r>
              <a:rPr kumimoji="0" lang="en-GB" sz="6000" b="0" i="0" u="none" strike="noStrike" kern="0" cap="none" spc="0" normalizeH="0" baseline="0" noProof="0" dirty="0">
                <a:ln>
                  <a:noFill/>
                </a:ln>
                <a:solidFill>
                  <a:schemeClr val="bg1"/>
                </a:solidFill>
                <a:effectLst/>
                <a:uLnTx/>
                <a:uFillTx/>
                <a:latin typeface="Lexend Light" pitchFamily="2" charset="77"/>
              </a:rPr>
              <a:t>London!</a:t>
            </a:r>
            <a:endParaRPr kumimoji="0" lang="en-US" sz="6000" b="0" i="0" u="none" strike="noStrike" kern="0" cap="none" spc="0" normalizeH="0" baseline="0" noProof="0" dirty="0">
              <a:ln>
                <a:noFill/>
              </a:ln>
              <a:solidFill>
                <a:sysClr val="windowText" lastClr="000000"/>
              </a:solidFill>
              <a:effectLst/>
              <a:uLnTx/>
              <a:uFillTx/>
            </a:endParaRPr>
          </a:p>
        </p:txBody>
      </p:sp>
      <p:sp>
        <p:nvSpPr>
          <p:cNvPr id="12" name="Oval Callout 11">
            <a:extLst>
              <a:ext uri="{FF2B5EF4-FFF2-40B4-BE49-F238E27FC236}">
                <a16:creationId xmlns:a16="http://schemas.microsoft.com/office/drawing/2014/main" id="{BD903AC2-6579-0360-ADBC-5E44B6CE4A40}"/>
              </a:ext>
            </a:extLst>
          </p:cNvPr>
          <p:cNvSpPr/>
          <p:nvPr/>
        </p:nvSpPr>
        <p:spPr>
          <a:xfrm>
            <a:off x="5867400" y="426512"/>
            <a:ext cx="5334000" cy="3871375"/>
          </a:xfrm>
          <a:prstGeom prst="wedgeEllipseCallou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rgbClr val="0B6486"/>
                </a:solidFill>
                <a:latin typeface="Lexend Light" pitchFamily="2" charset="77"/>
              </a:rPr>
              <a:t>There’s an urgent message from London…</a:t>
            </a:r>
            <a:r>
              <a:rPr lang="en-GB" sz="4000" dirty="0">
                <a:solidFill>
                  <a:srgbClr val="0B6486"/>
                </a:solidFill>
                <a:effectLst/>
                <a:latin typeface="Lexend Light" pitchFamily="2" charset="77"/>
              </a:rPr>
              <a:t> </a:t>
            </a:r>
            <a:endParaRPr lang="en-GB" sz="4000" dirty="0">
              <a:solidFill>
                <a:srgbClr val="0B6486"/>
              </a:solidFill>
              <a:latin typeface="Lexend Light" pitchFamily="2" charset="77"/>
            </a:endParaRPr>
          </a:p>
        </p:txBody>
      </p:sp>
      <p:pic>
        <p:nvPicPr>
          <p:cNvPr id="3" name="Picture 2" descr="An envelope with a white paper inside saying “We need more clean water!”">
            <a:extLst>
              <a:ext uri="{FF2B5EF4-FFF2-40B4-BE49-F238E27FC236}">
                <a16:creationId xmlns:a16="http://schemas.microsoft.com/office/drawing/2014/main" id="{D4F93FE3-4647-1FA0-0298-E24A94B2608D}"/>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rot="539540">
            <a:off x="10349250" y="998983"/>
            <a:ext cx="8931924" cy="8160531"/>
          </a:xfrm>
          <a:prstGeom prst="rect">
            <a:avLst/>
          </a:prstGeom>
        </p:spPr>
      </p:pic>
      <p:sp>
        <p:nvSpPr>
          <p:cNvPr id="8" name="TextBox 7">
            <a:extLst>
              <a:ext uri="{FF2B5EF4-FFF2-40B4-BE49-F238E27FC236}">
                <a16:creationId xmlns:a16="http://schemas.microsoft.com/office/drawing/2014/main" id="{65BD2F00-F064-DE14-61FE-62F538FE2284}"/>
              </a:ext>
            </a:extLst>
          </p:cNvPr>
          <p:cNvSpPr txBox="1"/>
          <p:nvPr/>
        </p:nvSpPr>
        <p:spPr>
          <a:xfrm rot="379339">
            <a:off x="12482743" y="2678889"/>
            <a:ext cx="4343400" cy="3139321"/>
          </a:xfrm>
          <a:prstGeom prst="rect">
            <a:avLst/>
          </a:prstGeom>
          <a:noFill/>
        </p:spPr>
        <p:txBody>
          <a:bodyPr wrap="square" rtlCol="0">
            <a:spAutoFit/>
          </a:bodyPr>
          <a:lstStyle/>
          <a:p>
            <a:r>
              <a:rPr lang="en-US" sz="6600" dirty="0">
                <a:latin typeface="Dreaming Outloud Pro" panose="03050502040302030504" pitchFamily="66" charset="77"/>
                <a:cs typeface="Dreaming Outloud Pro" panose="03050502040302030504" pitchFamily="66" charset="77"/>
              </a:rPr>
              <a:t>We need more clean water!</a:t>
            </a:r>
          </a:p>
        </p:txBody>
      </p:sp>
      <p:sp>
        <p:nvSpPr>
          <p:cNvPr id="4" name="Round Diagonal Corner of Rectangle 3">
            <a:extLst>
              <a:ext uri="{FF2B5EF4-FFF2-40B4-BE49-F238E27FC236}">
                <a16:creationId xmlns:a16="http://schemas.microsoft.com/office/drawing/2014/main" id="{2ADF6860-046E-1EAF-9007-EBDF34F72B6C}"/>
              </a:ext>
            </a:extLst>
          </p:cNvPr>
          <p:cNvSpPr/>
          <p:nvPr/>
        </p:nvSpPr>
        <p:spPr>
          <a:xfrm>
            <a:off x="7289479" y="7836134"/>
            <a:ext cx="7950521" cy="1977776"/>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rgbClr val="5F5F5F"/>
                </a:solidFill>
                <a:latin typeface="Lexend Light" pitchFamily="2" charset="77"/>
              </a:rPr>
              <a:t>I need a team of</a:t>
            </a:r>
            <a:br>
              <a:rPr lang="en-GB" sz="4000" dirty="0">
                <a:solidFill>
                  <a:srgbClr val="5F5F5F"/>
                </a:solidFill>
                <a:latin typeface="Lexend Light" pitchFamily="2" charset="77"/>
              </a:rPr>
            </a:br>
            <a:r>
              <a:rPr lang="en-GB" sz="4000" b="1" dirty="0">
                <a:solidFill>
                  <a:srgbClr val="B05D44"/>
                </a:solidFill>
                <a:latin typeface="Lexend Light" pitchFamily="2" charset="77"/>
              </a:rPr>
              <a:t>problem-solvers</a:t>
            </a:r>
            <a:r>
              <a:rPr lang="en-GB" sz="4000" dirty="0">
                <a:solidFill>
                  <a:srgbClr val="5F5F5F"/>
                </a:solidFill>
                <a:latin typeface="Lexend Light" pitchFamily="2" charset="77"/>
              </a:rPr>
              <a:t> to help me.</a:t>
            </a:r>
            <a:endParaRPr lang="en-US" sz="4000" dirty="0">
              <a:solidFill>
                <a:srgbClr val="5F5F5F"/>
              </a:solidFill>
              <a:latin typeface="Lexend Light" pitchFamily="2" charset="77"/>
            </a:endParaRPr>
          </a:p>
        </p:txBody>
      </p:sp>
      <p:pic>
        <p:nvPicPr>
          <p:cNvPr id="6" name="Picture 5" descr="Prescott the Apprentice – a grey elephant in a blue shirt and blue hat&#10;&#10;">
            <a:extLst>
              <a:ext uri="{FF2B5EF4-FFF2-40B4-BE49-F238E27FC236}">
                <a16:creationId xmlns:a16="http://schemas.microsoft.com/office/drawing/2014/main" id="{6F9CD39A-1DA5-1F79-8A1B-D0DDBF56D569}"/>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18066" y="2438400"/>
            <a:ext cx="7543800" cy="7886700"/>
          </a:xfrm>
          <a:prstGeom prst="rect">
            <a:avLst/>
          </a:prstGeom>
        </p:spPr>
      </p:pic>
    </p:spTree>
    <p:extLst>
      <p:ext uri="{BB962C8B-B14F-4D97-AF65-F5344CB8AC3E}">
        <p14:creationId xmlns:p14="http://schemas.microsoft.com/office/powerpoint/2010/main" val="1043934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D3A9A-B9FD-0A8D-D59C-3B253941FF4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AE546EF-E971-7704-B078-E13665E816A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pic>
        <p:nvPicPr>
          <p:cNvPr id="4" name="Picture 3">
            <a:extLst>
              <a:ext uri="{FF2B5EF4-FFF2-40B4-BE49-F238E27FC236}">
                <a16:creationId xmlns:a16="http://schemas.microsoft.com/office/drawing/2014/main" id="{1AD88570-4754-173E-8513-446FA5CCC49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2" name="Round Diagonal Corner of Rectangle 1">
            <a:extLst>
              <a:ext uri="{FF2B5EF4-FFF2-40B4-BE49-F238E27FC236}">
                <a16:creationId xmlns:a16="http://schemas.microsoft.com/office/drawing/2014/main" id="{FE285067-7540-E1F3-23C7-CE28E02D0914}"/>
              </a:ext>
              <a:ext uri="{C183D7F6-B498-43B3-948B-1728B52AA6E4}">
                <adec:decorative xmlns:adec="http://schemas.microsoft.com/office/drawing/2017/decorative" val="1"/>
              </a:ext>
            </a:extLst>
          </p:cNvPr>
          <p:cNvSpPr/>
          <p:nvPr/>
        </p:nvSpPr>
        <p:spPr>
          <a:xfrm>
            <a:off x="1295400" y="0"/>
            <a:ext cx="15621000" cy="9563100"/>
          </a:xfrm>
          <a:prstGeom prst="round2DiagRect">
            <a:avLst>
              <a:gd name="adj1" fmla="val 0"/>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E4E4549-E874-ECF4-638D-6510F2947FE2}"/>
              </a:ext>
            </a:extLst>
          </p:cNvPr>
          <p:cNvSpPr txBox="1">
            <a:spLocks noGrp="1"/>
          </p:cNvSpPr>
          <p:nvPr>
            <p:ph type="title" idx="4294967295"/>
          </p:nvPr>
        </p:nvSpPr>
        <p:spPr>
          <a:xfrm>
            <a:off x="2639938" y="317837"/>
            <a:ext cx="6014897"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rgbClr val="0B6486"/>
                </a:solidFill>
                <a:effectLst/>
                <a:uLnTx/>
                <a:uFillTx/>
                <a:latin typeface="Lexend Light" pitchFamily="2" charset="77"/>
              </a:rPr>
              <a:t>Question 1</a:t>
            </a:r>
            <a:endParaRPr kumimoji="0" lang="en-US" sz="6000" b="0" i="0" u="none" strike="noStrike" kern="0" cap="none" spc="0" normalizeH="0" baseline="0" noProof="0" dirty="0">
              <a:ln>
                <a:noFill/>
              </a:ln>
              <a:solidFill>
                <a:srgbClr val="0B6486"/>
              </a:solidFill>
              <a:effectLst/>
              <a:uLnTx/>
              <a:uFillTx/>
            </a:endParaRPr>
          </a:p>
        </p:txBody>
      </p:sp>
      <p:sp>
        <p:nvSpPr>
          <p:cNvPr id="6" name="Round Diagonal Corner of Rectangle 5">
            <a:extLst>
              <a:ext uri="{FF2B5EF4-FFF2-40B4-BE49-F238E27FC236}">
                <a16:creationId xmlns:a16="http://schemas.microsoft.com/office/drawing/2014/main" id="{8C661F41-9F6C-0E9A-08A5-6521D6BDA42D}"/>
              </a:ext>
            </a:extLst>
          </p:cNvPr>
          <p:cNvSpPr/>
          <p:nvPr/>
        </p:nvSpPr>
        <p:spPr>
          <a:xfrm>
            <a:off x="2374470" y="1565524"/>
            <a:ext cx="12408330" cy="1977776"/>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r>
              <a:rPr lang="en-GB" sz="4000" b="1" dirty="0">
                <a:solidFill>
                  <a:schemeClr val="bg1"/>
                </a:solidFill>
                <a:latin typeface="Lexend Light" pitchFamily="2" charset="77"/>
              </a:rPr>
              <a:t>Are you ready for the mission?</a:t>
            </a:r>
          </a:p>
          <a:p>
            <a:r>
              <a:rPr lang="en-GB" sz="4000" dirty="0">
                <a:solidFill>
                  <a:schemeClr val="bg1"/>
                </a:solidFill>
                <a:latin typeface="Lexend Light" pitchFamily="2" charset="77"/>
              </a:rPr>
              <a:t>Try these quick questions to start...</a:t>
            </a:r>
            <a:endParaRPr lang="en-US" sz="4000" dirty="0">
              <a:solidFill>
                <a:schemeClr val="bg1"/>
              </a:solidFill>
              <a:latin typeface="Lexend Light" pitchFamily="2" charset="77"/>
            </a:endParaRPr>
          </a:p>
        </p:txBody>
      </p:sp>
      <p:sp>
        <p:nvSpPr>
          <p:cNvPr id="7" name="TextBox 6">
            <a:extLst>
              <a:ext uri="{FF2B5EF4-FFF2-40B4-BE49-F238E27FC236}">
                <a16:creationId xmlns:a16="http://schemas.microsoft.com/office/drawing/2014/main" id="{E25B711F-875A-7C9A-A5E8-6C0066A63842}"/>
              </a:ext>
            </a:extLst>
          </p:cNvPr>
          <p:cNvSpPr txBox="1"/>
          <p:nvPr/>
        </p:nvSpPr>
        <p:spPr>
          <a:xfrm>
            <a:off x="2374470" y="4006215"/>
            <a:ext cx="12560730" cy="984885"/>
          </a:xfrm>
          <a:prstGeom prst="rect">
            <a:avLst/>
          </a:prstGeom>
          <a:noFill/>
        </p:spPr>
        <p:txBody>
          <a:bodyPr wrap="square" rtlCol="0">
            <a:spAutoFit/>
          </a:bodyPr>
          <a:lstStyle/>
          <a:p>
            <a:r>
              <a:rPr lang="en-GB" sz="4000" dirty="0">
                <a:latin typeface="Lexend Light" pitchFamily="2" charset="77"/>
              </a:rPr>
              <a:t>1. Do we </a:t>
            </a:r>
            <a:r>
              <a:rPr lang="en-GB" sz="4000" b="1" dirty="0">
                <a:latin typeface="Lexend Light" pitchFamily="2" charset="77"/>
              </a:rPr>
              <a:t>need</a:t>
            </a:r>
            <a:r>
              <a:rPr lang="en-GB" sz="4000" dirty="0">
                <a:latin typeface="Lexend Light" pitchFamily="2" charset="77"/>
              </a:rPr>
              <a:t> water to survive?</a:t>
            </a:r>
          </a:p>
          <a:p>
            <a:endParaRPr lang="en-US" dirty="0">
              <a:latin typeface="Lexend Medium" pitchFamily="2" charset="77"/>
            </a:endParaRPr>
          </a:p>
        </p:txBody>
      </p:sp>
      <p:sp>
        <p:nvSpPr>
          <p:cNvPr id="9" name="Oval 8">
            <a:extLst>
              <a:ext uri="{FF2B5EF4-FFF2-40B4-BE49-F238E27FC236}">
                <a16:creationId xmlns:a16="http://schemas.microsoft.com/office/drawing/2014/main" id="{B41F0A01-6C76-0773-FFAA-DC59B64C2DC1}"/>
              </a:ext>
            </a:extLst>
          </p:cNvPr>
          <p:cNvSpPr/>
          <p:nvPr/>
        </p:nvSpPr>
        <p:spPr>
          <a:xfrm rot="485880">
            <a:off x="11826862" y="2159006"/>
            <a:ext cx="4222103" cy="4222103"/>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lt1"/>
                </a:solidFill>
                <a:latin typeface="Lexend Light" pitchFamily="2" charset="77"/>
              </a:rPr>
              <a:t>Trunk up </a:t>
            </a:r>
            <a:br>
              <a:rPr lang="en-GB" sz="4000" dirty="0">
                <a:solidFill>
                  <a:schemeClr val="lt1"/>
                </a:solidFill>
                <a:latin typeface="Lexend Light" pitchFamily="2" charset="77"/>
              </a:rPr>
            </a:br>
            <a:r>
              <a:rPr lang="en-GB" sz="4000" dirty="0">
                <a:solidFill>
                  <a:schemeClr val="lt1"/>
                </a:solidFill>
                <a:latin typeface="Lexend Light" pitchFamily="2" charset="77"/>
              </a:rPr>
              <a:t>for </a:t>
            </a:r>
            <a:r>
              <a:rPr lang="en-GB" sz="4000" b="1" dirty="0">
                <a:latin typeface="Lexend Black" pitchFamily="2" charset="77"/>
              </a:rPr>
              <a:t>Yes</a:t>
            </a:r>
            <a:r>
              <a:rPr lang="en-GB" sz="4000" dirty="0">
                <a:solidFill>
                  <a:schemeClr val="lt1"/>
                </a:solidFill>
                <a:latin typeface="Lexend Light" pitchFamily="2" charset="77"/>
              </a:rPr>
              <a:t>  </a:t>
            </a:r>
            <a:endParaRPr lang="en-GB" sz="4000" dirty="0">
              <a:latin typeface="Lexend Light" pitchFamily="2" charset="77"/>
            </a:endParaRPr>
          </a:p>
          <a:p>
            <a:pPr algn="ctr"/>
            <a:br>
              <a:rPr lang="en-GB" sz="1000" dirty="0">
                <a:solidFill>
                  <a:schemeClr val="lt1"/>
                </a:solidFill>
                <a:latin typeface="Lexend Light" pitchFamily="2" charset="77"/>
              </a:rPr>
            </a:br>
            <a:r>
              <a:rPr lang="en-GB" sz="4000" dirty="0">
                <a:solidFill>
                  <a:schemeClr val="lt1"/>
                </a:solidFill>
                <a:latin typeface="Lexend Light" pitchFamily="2" charset="77"/>
              </a:rPr>
              <a:t>Trunk down for </a:t>
            </a:r>
            <a:r>
              <a:rPr lang="en-GB" sz="4000" b="1" dirty="0">
                <a:solidFill>
                  <a:schemeClr val="lt1"/>
                </a:solidFill>
                <a:latin typeface="Lexend Black" pitchFamily="2" charset="77"/>
              </a:rPr>
              <a:t>No</a:t>
            </a:r>
          </a:p>
          <a:p>
            <a:pPr algn="ctr"/>
            <a:endParaRPr lang="en-US" dirty="0"/>
          </a:p>
        </p:txBody>
      </p:sp>
      <p:pic>
        <p:nvPicPr>
          <p:cNvPr id="25" name="Picture 24" descr="Yes">
            <a:extLst>
              <a:ext uri="{FF2B5EF4-FFF2-40B4-BE49-F238E27FC236}">
                <a16:creationId xmlns:a16="http://schemas.microsoft.com/office/drawing/2014/main" id="{0E6B58BF-0E7B-C0AC-0255-F3DF0653A177}"/>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2391820" y="5143500"/>
            <a:ext cx="4380816" cy="4137438"/>
          </a:xfrm>
          <a:prstGeom prst="rect">
            <a:avLst/>
          </a:prstGeom>
        </p:spPr>
      </p:pic>
      <p:pic>
        <p:nvPicPr>
          <p:cNvPr id="27" name="Picture 26" descr="No">
            <a:extLst>
              <a:ext uri="{FF2B5EF4-FFF2-40B4-BE49-F238E27FC236}">
                <a16:creationId xmlns:a16="http://schemas.microsoft.com/office/drawing/2014/main" id="{8649B184-0F70-0DD9-9572-043E88FF0B79}"/>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7274072" y="5143500"/>
            <a:ext cx="4380816" cy="4137438"/>
          </a:xfrm>
          <a:prstGeom prst="rect">
            <a:avLst/>
          </a:prstGeom>
        </p:spPr>
      </p:pic>
    </p:spTree>
    <p:extLst>
      <p:ext uri="{BB962C8B-B14F-4D97-AF65-F5344CB8AC3E}">
        <p14:creationId xmlns:p14="http://schemas.microsoft.com/office/powerpoint/2010/main" val="2691791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C624B-3F01-4398-F3B7-A38B5C1212F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6A82209-52A9-C1F0-FC80-DCDEFF7D2593}"/>
              </a:ext>
              <a:ext uri="{C183D7F6-B498-43B3-948B-1728B52AA6E4}">
                <adec:decorative xmlns:adec="http://schemas.microsoft.com/office/drawing/2017/decorative" val="1"/>
              </a:ext>
            </a:extLst>
          </p:cNvPr>
          <p:cNvSpPr/>
          <p:nvPr/>
        </p:nvSpPr>
        <p:spPr>
          <a:xfrm>
            <a:off x="0" y="0"/>
            <a:ext cx="18288000" cy="10325100"/>
          </a:xfrm>
          <a:prstGeom prst="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D5DF385-3F10-FDA6-3B69-0783645A465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4764" y="2622052"/>
            <a:ext cx="18292764" cy="7703048"/>
          </a:xfrm>
          <a:prstGeom prst="rect">
            <a:avLst/>
          </a:prstGeom>
        </p:spPr>
      </p:pic>
      <p:sp>
        <p:nvSpPr>
          <p:cNvPr id="2" name="Title 1">
            <a:extLst>
              <a:ext uri="{FF2B5EF4-FFF2-40B4-BE49-F238E27FC236}">
                <a16:creationId xmlns:a16="http://schemas.microsoft.com/office/drawing/2014/main" id="{B49CF771-9734-B7F8-1C5B-BE6F0B01E9C3}"/>
              </a:ext>
            </a:extLst>
          </p:cNvPr>
          <p:cNvSpPr txBox="1">
            <a:spLocks noGrp="1"/>
          </p:cNvSpPr>
          <p:nvPr>
            <p:ph type="title" idx="4294967295"/>
          </p:nvPr>
        </p:nvSpPr>
        <p:spPr>
          <a:xfrm>
            <a:off x="823932" y="647700"/>
            <a:ext cx="110632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rPr>
              <a:t>1. Answer…</a:t>
            </a:r>
            <a:endParaRPr kumimoji="0" lang="en-US" sz="6000" b="0" i="0" u="none" strike="noStrike" kern="0" cap="none" spc="0" normalizeH="0" baseline="0" noProof="0" dirty="0">
              <a:ln>
                <a:noFill/>
              </a:ln>
              <a:solidFill>
                <a:sysClr val="windowText" lastClr="000000"/>
              </a:solidFill>
              <a:effectLst/>
              <a:uLnTx/>
              <a:uFillTx/>
            </a:endParaRPr>
          </a:p>
        </p:txBody>
      </p:sp>
      <p:sp>
        <p:nvSpPr>
          <p:cNvPr id="12" name="Oval Callout 11">
            <a:extLst>
              <a:ext uri="{FF2B5EF4-FFF2-40B4-BE49-F238E27FC236}">
                <a16:creationId xmlns:a16="http://schemas.microsoft.com/office/drawing/2014/main" id="{CA71AF03-09C1-C77F-D786-2A01BED0557A}"/>
              </a:ext>
            </a:extLst>
          </p:cNvPr>
          <p:cNvSpPr/>
          <p:nvPr/>
        </p:nvSpPr>
        <p:spPr>
          <a:xfrm>
            <a:off x="6858000" y="1104900"/>
            <a:ext cx="6267464" cy="4548876"/>
          </a:xfrm>
          <a:prstGeom prst="wedgeEllipseCallou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0" dirty="0">
                <a:solidFill>
                  <a:srgbClr val="0B6486"/>
                </a:solidFill>
                <a:latin typeface="Lexend Light" pitchFamily="2" charset="77"/>
              </a:rPr>
              <a:t>Yes, we need water to survive.</a:t>
            </a:r>
          </a:p>
        </p:txBody>
      </p:sp>
      <p:sp>
        <p:nvSpPr>
          <p:cNvPr id="9" name="Oval 8" descr="What else do we need?">
            <a:extLst>
              <a:ext uri="{FF2B5EF4-FFF2-40B4-BE49-F238E27FC236}">
                <a16:creationId xmlns:a16="http://schemas.microsoft.com/office/drawing/2014/main" id="{FDA81F0B-DAC8-6875-7CD3-993FBEE1C2DC}"/>
              </a:ext>
            </a:extLst>
          </p:cNvPr>
          <p:cNvSpPr/>
          <p:nvPr/>
        </p:nvSpPr>
        <p:spPr>
          <a:xfrm rot="485880">
            <a:off x="11477727" y="4048227"/>
            <a:ext cx="4222103" cy="4222103"/>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dirty="0">
              <a:solidFill>
                <a:schemeClr val="lt1"/>
              </a:solidFill>
              <a:latin typeface="Lexend Light" pitchFamily="2" charset="77"/>
            </a:endParaRPr>
          </a:p>
          <a:p>
            <a:pPr algn="ctr"/>
            <a:endParaRPr lang="en-GB" sz="4000" dirty="0">
              <a:latin typeface="Lexend Light" pitchFamily="2" charset="77"/>
            </a:endParaRPr>
          </a:p>
          <a:p>
            <a:pPr algn="ctr"/>
            <a:r>
              <a:rPr lang="en-GB" sz="4000" dirty="0">
                <a:solidFill>
                  <a:schemeClr val="lt1"/>
                </a:solidFill>
                <a:latin typeface="Lexend Light" pitchFamily="2" charset="77"/>
              </a:rPr>
              <a:t>What else do we need?</a:t>
            </a:r>
            <a:endParaRPr lang="en-GB" sz="4000" b="1" dirty="0">
              <a:solidFill>
                <a:schemeClr val="lt1"/>
              </a:solidFill>
              <a:latin typeface="Lexend Black" pitchFamily="2" charset="77"/>
            </a:endParaRPr>
          </a:p>
          <a:p>
            <a:pPr algn="ctr"/>
            <a:endParaRPr lang="en-US" dirty="0"/>
          </a:p>
        </p:txBody>
      </p:sp>
      <p:pic>
        <p:nvPicPr>
          <p:cNvPr id="13" name="Picture 12" descr="Prescott the Apprentice Engineer">
            <a:extLst>
              <a:ext uri="{FF2B5EF4-FFF2-40B4-BE49-F238E27FC236}">
                <a16:creationId xmlns:a16="http://schemas.microsoft.com/office/drawing/2014/main" id="{AA2A7B10-63EC-43EC-4C39-B8343D8EB298}"/>
              </a:ext>
            </a:extLst>
          </p:cNvPr>
          <p:cNvPicPr>
            <a:picLocks noChangeAspect="1"/>
          </p:cNvPicPr>
          <p:nvPr/>
        </p:nvPicPr>
        <p:blipFill>
          <a:blip r:embed="rId4" cstate="print">
            <a:extLst>
              <a:ext uri="{28A0092B-C50C-407E-A947-70E740481C1C}">
                <a14:useLocalDpi xmlns:a14="http://schemas.microsoft.com/office/drawing/2010/main"/>
              </a:ext>
            </a:extLst>
          </a:blip>
          <a:srcRect b="21184"/>
          <a:stretch>
            <a:fillRect/>
          </a:stretch>
        </p:blipFill>
        <p:spPr>
          <a:xfrm flipH="1">
            <a:off x="-442887" y="2019300"/>
            <a:ext cx="9434487" cy="8284802"/>
          </a:xfrm>
          <a:prstGeom prst="rect">
            <a:avLst/>
          </a:prstGeom>
        </p:spPr>
      </p:pic>
      <p:pic>
        <p:nvPicPr>
          <p:cNvPr id="3" name="Graphic 2" descr="Chat with solid fill">
            <a:extLst>
              <a:ext uri="{FF2B5EF4-FFF2-40B4-BE49-F238E27FC236}">
                <a16:creationId xmlns:a16="http://schemas.microsoft.com/office/drawing/2014/main" id="{DC22F141-4E18-0CE6-BD77-D094706D811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396744">
            <a:off x="13202125" y="4368420"/>
            <a:ext cx="1550160" cy="1550160"/>
          </a:xfrm>
          <a:prstGeom prst="rect">
            <a:avLst/>
          </a:prstGeom>
        </p:spPr>
      </p:pic>
    </p:spTree>
    <p:extLst>
      <p:ext uri="{BB962C8B-B14F-4D97-AF65-F5344CB8AC3E}">
        <p14:creationId xmlns:p14="http://schemas.microsoft.com/office/powerpoint/2010/main" val="1175299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D3980-6DED-EAF9-AF68-18C00840231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0C980C4-5EF0-D878-B9E1-D28B8F60799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pic>
        <p:nvPicPr>
          <p:cNvPr id="4" name="Picture 3">
            <a:extLst>
              <a:ext uri="{FF2B5EF4-FFF2-40B4-BE49-F238E27FC236}">
                <a16:creationId xmlns:a16="http://schemas.microsoft.com/office/drawing/2014/main" id="{675C8261-3FC7-7E00-BF96-2BE458655ED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2" name="Round Diagonal Corner of Rectangle 1">
            <a:extLst>
              <a:ext uri="{FF2B5EF4-FFF2-40B4-BE49-F238E27FC236}">
                <a16:creationId xmlns:a16="http://schemas.microsoft.com/office/drawing/2014/main" id="{A29F6C70-7FAB-2901-921A-0393CB2B9794}"/>
              </a:ext>
              <a:ext uri="{C183D7F6-B498-43B3-948B-1728B52AA6E4}">
                <adec:decorative xmlns:adec="http://schemas.microsoft.com/office/drawing/2017/decorative" val="1"/>
              </a:ext>
            </a:extLst>
          </p:cNvPr>
          <p:cNvSpPr/>
          <p:nvPr/>
        </p:nvSpPr>
        <p:spPr>
          <a:xfrm>
            <a:off x="1295400" y="0"/>
            <a:ext cx="15621000" cy="9563100"/>
          </a:xfrm>
          <a:prstGeom prst="round2DiagRect">
            <a:avLst>
              <a:gd name="adj1" fmla="val 0"/>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06808BEF-2D8B-3C20-D4A8-7151086E8B8D}"/>
              </a:ext>
            </a:extLst>
          </p:cNvPr>
          <p:cNvSpPr txBox="1">
            <a:spLocks noGrp="1"/>
          </p:cNvSpPr>
          <p:nvPr>
            <p:ph type="title" idx="4294967295"/>
          </p:nvPr>
        </p:nvSpPr>
        <p:spPr>
          <a:xfrm>
            <a:off x="2639938" y="317837"/>
            <a:ext cx="6014897"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rgbClr val="0B6486"/>
                </a:solidFill>
                <a:effectLst/>
                <a:uLnTx/>
                <a:uFillTx/>
                <a:latin typeface="Lexend Light" pitchFamily="2" charset="77"/>
              </a:rPr>
              <a:t>Question 2</a:t>
            </a:r>
            <a:endParaRPr kumimoji="0" lang="en-US" sz="6000" b="0" i="0" u="none" strike="noStrike" kern="0" cap="none" spc="0" normalizeH="0" baseline="0" noProof="0" dirty="0">
              <a:ln>
                <a:noFill/>
              </a:ln>
              <a:solidFill>
                <a:srgbClr val="0B6486"/>
              </a:solidFill>
              <a:effectLst/>
              <a:uLnTx/>
              <a:uFillTx/>
            </a:endParaRPr>
          </a:p>
        </p:txBody>
      </p:sp>
      <p:sp>
        <p:nvSpPr>
          <p:cNvPr id="7" name="TextBox 6">
            <a:extLst>
              <a:ext uri="{FF2B5EF4-FFF2-40B4-BE49-F238E27FC236}">
                <a16:creationId xmlns:a16="http://schemas.microsoft.com/office/drawing/2014/main" id="{753EA78F-D000-BB1A-BE63-B50149B4C968}"/>
              </a:ext>
            </a:extLst>
          </p:cNvPr>
          <p:cNvSpPr txBox="1"/>
          <p:nvPr/>
        </p:nvSpPr>
        <p:spPr>
          <a:xfrm>
            <a:off x="2374470" y="3902214"/>
            <a:ext cx="14389530" cy="707886"/>
          </a:xfrm>
          <a:prstGeom prst="rect">
            <a:avLst/>
          </a:prstGeom>
          <a:noFill/>
        </p:spPr>
        <p:txBody>
          <a:bodyPr wrap="square" rtlCol="0">
            <a:spAutoFit/>
          </a:bodyPr>
          <a:lstStyle/>
          <a:p>
            <a:r>
              <a:rPr lang="en-GB" sz="4000" dirty="0">
                <a:latin typeface="Lexend Light" pitchFamily="2" charset="77"/>
              </a:rPr>
              <a:t>2. Is water a </a:t>
            </a:r>
            <a:r>
              <a:rPr lang="en-GB" sz="4000" b="1" dirty="0">
                <a:latin typeface="Lexend Black" pitchFamily="2" charset="77"/>
              </a:rPr>
              <a:t>solid</a:t>
            </a:r>
            <a:r>
              <a:rPr lang="en-GB" sz="4000" dirty="0">
                <a:latin typeface="Lexend Light" pitchFamily="2" charset="77"/>
              </a:rPr>
              <a:t>?</a:t>
            </a:r>
            <a:endParaRPr lang="en-US" sz="4000" dirty="0">
              <a:latin typeface="Lexend Medium" pitchFamily="2" charset="77"/>
            </a:endParaRPr>
          </a:p>
        </p:txBody>
      </p:sp>
      <p:sp>
        <p:nvSpPr>
          <p:cNvPr id="9" name="Rounded Rectangle 8">
            <a:extLst>
              <a:ext uri="{FF2B5EF4-FFF2-40B4-BE49-F238E27FC236}">
                <a16:creationId xmlns:a16="http://schemas.microsoft.com/office/drawing/2014/main" id="{5D63ACE6-6163-3773-3CA0-A8381DEE54EF}"/>
              </a:ext>
            </a:extLst>
          </p:cNvPr>
          <p:cNvSpPr/>
          <p:nvPr/>
        </p:nvSpPr>
        <p:spPr>
          <a:xfrm>
            <a:off x="2373923" y="1694404"/>
            <a:ext cx="10275277" cy="1544096"/>
          </a:xfrm>
          <a:prstGeom prst="round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4000" dirty="0">
                <a:latin typeface="Lexend Light" pitchFamily="2" charset="77"/>
              </a:rPr>
              <a:t> </a:t>
            </a:r>
          </a:p>
          <a:p>
            <a:pPr algn="l"/>
            <a:r>
              <a:rPr lang="en-US" sz="4000" dirty="0">
                <a:latin typeface="Lexend Light" pitchFamily="2" charset="77"/>
              </a:rPr>
              <a:t>  Trunk up for </a:t>
            </a:r>
            <a:r>
              <a:rPr lang="en-US" sz="4000" dirty="0">
                <a:latin typeface="Lexend Medium" pitchFamily="2" charset="77"/>
              </a:rPr>
              <a:t>Yes  – </a:t>
            </a:r>
            <a:r>
              <a:rPr lang="en-US" sz="4000" dirty="0">
                <a:latin typeface="Lexend Light" pitchFamily="2" charset="77"/>
              </a:rPr>
              <a:t>Trunk down for </a:t>
            </a:r>
            <a:r>
              <a:rPr lang="en-US" sz="4000" dirty="0">
                <a:latin typeface="Lexend Medium" pitchFamily="2" charset="77"/>
              </a:rPr>
              <a:t>No</a:t>
            </a:r>
          </a:p>
          <a:p>
            <a:pPr algn="ctr"/>
            <a:endParaRPr lang="en-US" dirty="0"/>
          </a:p>
          <a:p>
            <a:pPr algn="ctr"/>
            <a:endParaRPr lang="en-US" dirty="0"/>
          </a:p>
        </p:txBody>
      </p:sp>
      <p:pic>
        <p:nvPicPr>
          <p:cNvPr id="25" name="Picture 24" descr="Yes">
            <a:extLst>
              <a:ext uri="{FF2B5EF4-FFF2-40B4-BE49-F238E27FC236}">
                <a16:creationId xmlns:a16="http://schemas.microsoft.com/office/drawing/2014/main" id="{C5978401-3D35-622A-1355-9A1F3AD2AAEE}"/>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2391820" y="5143500"/>
            <a:ext cx="4380816" cy="4137438"/>
          </a:xfrm>
          <a:prstGeom prst="rect">
            <a:avLst/>
          </a:prstGeom>
        </p:spPr>
      </p:pic>
      <p:pic>
        <p:nvPicPr>
          <p:cNvPr id="27" name="Picture 26" descr="No">
            <a:extLst>
              <a:ext uri="{FF2B5EF4-FFF2-40B4-BE49-F238E27FC236}">
                <a16:creationId xmlns:a16="http://schemas.microsoft.com/office/drawing/2014/main" id="{70376F26-195F-F34E-44E4-D9BEFCBB9D30}"/>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7274072" y="5143500"/>
            <a:ext cx="4380816" cy="4137438"/>
          </a:xfrm>
          <a:prstGeom prst="rect">
            <a:avLst/>
          </a:prstGeom>
        </p:spPr>
      </p:pic>
    </p:spTree>
    <p:extLst>
      <p:ext uri="{BB962C8B-B14F-4D97-AF65-F5344CB8AC3E}">
        <p14:creationId xmlns:p14="http://schemas.microsoft.com/office/powerpoint/2010/main" val="3135850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89E55-020A-BF60-3831-2579F829AD4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4CBB1D7-0650-BDE0-F02A-8E8ED9C37B10}"/>
              </a:ext>
              <a:ext uri="{C183D7F6-B498-43B3-948B-1728B52AA6E4}">
                <adec:decorative xmlns:adec="http://schemas.microsoft.com/office/drawing/2017/decorative" val="1"/>
              </a:ext>
            </a:extLst>
          </p:cNvPr>
          <p:cNvSpPr/>
          <p:nvPr/>
        </p:nvSpPr>
        <p:spPr>
          <a:xfrm>
            <a:off x="0" y="0"/>
            <a:ext cx="18288000" cy="10325100"/>
          </a:xfrm>
          <a:prstGeom prst="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D720711-11D4-26C0-4B00-1FFEC25315B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4764" y="2622052"/>
            <a:ext cx="18292764" cy="7703048"/>
          </a:xfrm>
          <a:prstGeom prst="rect">
            <a:avLst/>
          </a:prstGeom>
        </p:spPr>
      </p:pic>
      <p:sp>
        <p:nvSpPr>
          <p:cNvPr id="12" name="Oval Callout 11">
            <a:extLst>
              <a:ext uri="{FF2B5EF4-FFF2-40B4-BE49-F238E27FC236}">
                <a16:creationId xmlns:a16="http://schemas.microsoft.com/office/drawing/2014/main" id="{CADEB5C2-3F59-F438-83E0-8DB55C50EC97}"/>
              </a:ext>
            </a:extLst>
          </p:cNvPr>
          <p:cNvSpPr/>
          <p:nvPr/>
        </p:nvSpPr>
        <p:spPr>
          <a:xfrm>
            <a:off x="6279880" y="628328"/>
            <a:ext cx="6267464" cy="4548876"/>
          </a:xfrm>
          <a:prstGeom prst="wedgeEllipseCallou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0" dirty="0">
                <a:solidFill>
                  <a:srgbClr val="0B6486"/>
                </a:solidFill>
                <a:latin typeface="Lexend Light" pitchFamily="2" charset="77"/>
              </a:rPr>
              <a:t>Water is a </a:t>
            </a:r>
            <a:r>
              <a:rPr lang="en-GB" sz="6000" b="1" dirty="0">
                <a:solidFill>
                  <a:srgbClr val="0B6486"/>
                </a:solidFill>
                <a:latin typeface="Lexend Black" pitchFamily="2" charset="77"/>
              </a:rPr>
              <a:t>liquid</a:t>
            </a:r>
            <a:r>
              <a:rPr lang="en-GB" sz="6000" dirty="0">
                <a:solidFill>
                  <a:srgbClr val="0B6486"/>
                </a:solidFill>
                <a:latin typeface="Lexend Light" pitchFamily="2" charset="77"/>
              </a:rPr>
              <a:t>.</a:t>
            </a:r>
          </a:p>
        </p:txBody>
      </p:sp>
      <p:sp>
        <p:nvSpPr>
          <p:cNvPr id="9" name="Oval 8">
            <a:extLst>
              <a:ext uri="{FF2B5EF4-FFF2-40B4-BE49-F238E27FC236}">
                <a16:creationId xmlns:a16="http://schemas.microsoft.com/office/drawing/2014/main" id="{328EEAF8-596F-E6C5-4C8C-476A4C3CB732}"/>
              </a:ext>
            </a:extLst>
          </p:cNvPr>
          <p:cNvSpPr/>
          <p:nvPr/>
        </p:nvSpPr>
        <p:spPr>
          <a:xfrm rot="485880">
            <a:off x="11164523" y="2476771"/>
            <a:ext cx="5106198" cy="5106198"/>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dirty="0">
              <a:solidFill>
                <a:schemeClr val="lt1"/>
              </a:solidFill>
              <a:latin typeface="Lexend Light" pitchFamily="2" charset="77"/>
            </a:endParaRPr>
          </a:p>
          <a:p>
            <a:pPr algn="ctr"/>
            <a:r>
              <a:rPr lang="en-GB" sz="4000" dirty="0">
                <a:solidFill>
                  <a:schemeClr val="lt1"/>
                </a:solidFill>
                <a:latin typeface="Lexend Light" pitchFamily="2" charset="77"/>
              </a:rPr>
              <a:t>How could we turn water into a solid?</a:t>
            </a:r>
            <a:endParaRPr lang="en-GB" sz="4000" b="1" dirty="0">
              <a:solidFill>
                <a:schemeClr val="lt1"/>
              </a:solidFill>
              <a:latin typeface="Lexend Black" pitchFamily="2" charset="77"/>
            </a:endParaRPr>
          </a:p>
        </p:txBody>
      </p:sp>
      <p:sp>
        <p:nvSpPr>
          <p:cNvPr id="2" name="Oval 1">
            <a:extLst>
              <a:ext uri="{FF2B5EF4-FFF2-40B4-BE49-F238E27FC236}">
                <a16:creationId xmlns:a16="http://schemas.microsoft.com/office/drawing/2014/main" id="{CADE5A7F-A1DE-BC8D-51F6-0FEA6E5396BA}"/>
              </a:ext>
            </a:extLst>
          </p:cNvPr>
          <p:cNvSpPr/>
          <p:nvPr/>
        </p:nvSpPr>
        <p:spPr>
          <a:xfrm rot="21234832">
            <a:off x="7509801" y="5405122"/>
            <a:ext cx="5226168" cy="5226168"/>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dirty="0">
              <a:solidFill>
                <a:schemeClr val="lt1"/>
              </a:solidFill>
              <a:latin typeface="Lexend Light" pitchFamily="2" charset="77"/>
            </a:endParaRPr>
          </a:p>
          <a:p>
            <a:pPr algn="ctr"/>
            <a:r>
              <a:rPr lang="en-GB" sz="4000" dirty="0">
                <a:solidFill>
                  <a:srgbClr val="3E3A1C"/>
                </a:solidFill>
                <a:latin typeface="Lexend Light" pitchFamily="2" charset="77"/>
              </a:rPr>
              <a:t>Did you know that water can change into a gas?</a:t>
            </a:r>
            <a:endParaRPr lang="en-GB" sz="4000" b="1" dirty="0">
              <a:solidFill>
                <a:srgbClr val="3E3A1C"/>
              </a:solidFill>
              <a:latin typeface="Lexend Black" pitchFamily="2" charset="77"/>
            </a:endParaRPr>
          </a:p>
          <a:p>
            <a:pPr algn="ctr"/>
            <a:endParaRPr lang="en-US" dirty="0"/>
          </a:p>
        </p:txBody>
      </p:sp>
      <p:pic>
        <p:nvPicPr>
          <p:cNvPr id="3" name="Picture 2" descr="Prescott the Apprentice Engineer">
            <a:extLst>
              <a:ext uri="{FF2B5EF4-FFF2-40B4-BE49-F238E27FC236}">
                <a16:creationId xmlns:a16="http://schemas.microsoft.com/office/drawing/2014/main" id="{BF217F12-DD28-11D9-79F9-F274724ECB7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403360" y="1485900"/>
            <a:ext cx="7086600" cy="10459549"/>
          </a:xfrm>
          <a:prstGeom prst="rect">
            <a:avLst/>
          </a:prstGeom>
        </p:spPr>
      </p:pic>
      <p:sp>
        <p:nvSpPr>
          <p:cNvPr id="4" name="Title 3">
            <a:extLst>
              <a:ext uri="{FF2B5EF4-FFF2-40B4-BE49-F238E27FC236}">
                <a16:creationId xmlns:a16="http://schemas.microsoft.com/office/drawing/2014/main" id="{61136F8C-0F33-0A17-D630-1FEE41DE1BF4}"/>
              </a:ext>
            </a:extLst>
          </p:cNvPr>
          <p:cNvSpPr txBox="1">
            <a:spLocks noGrp="1"/>
          </p:cNvSpPr>
          <p:nvPr>
            <p:ph type="title" idx="4294967295"/>
          </p:nvPr>
        </p:nvSpPr>
        <p:spPr>
          <a:xfrm>
            <a:off x="823932" y="647700"/>
            <a:ext cx="110632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rPr>
              <a:t>2. Answer…</a:t>
            </a:r>
            <a:endParaRPr kumimoji="0" lang="en-US" sz="6000" b="0" i="0" u="none" strike="noStrike" kern="0" cap="none" spc="0" normalizeH="0" baseline="0" noProof="0" dirty="0">
              <a:ln>
                <a:noFill/>
              </a:ln>
              <a:solidFill>
                <a:sysClr val="windowText" lastClr="000000"/>
              </a:solidFill>
              <a:effectLst/>
              <a:uLnTx/>
              <a:uFillTx/>
            </a:endParaRPr>
          </a:p>
        </p:txBody>
      </p:sp>
      <p:pic>
        <p:nvPicPr>
          <p:cNvPr id="5" name="Graphic 4" descr="Chat with solid fill">
            <a:extLst>
              <a:ext uri="{FF2B5EF4-FFF2-40B4-BE49-F238E27FC236}">
                <a16:creationId xmlns:a16="http://schemas.microsoft.com/office/drawing/2014/main" id="{F72A544F-235B-81E2-0B7D-71BA234D63B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396744">
            <a:off x="13082386" y="2865397"/>
            <a:ext cx="1550160" cy="1550160"/>
          </a:xfrm>
          <a:prstGeom prst="rect">
            <a:avLst/>
          </a:prstGeom>
        </p:spPr>
      </p:pic>
      <p:pic>
        <p:nvPicPr>
          <p:cNvPr id="6" name="Graphic 5" descr="Chat with solid fill">
            <a:extLst>
              <a:ext uri="{FF2B5EF4-FFF2-40B4-BE49-F238E27FC236}">
                <a16:creationId xmlns:a16="http://schemas.microsoft.com/office/drawing/2014/main" id="{1D30FC83-75BF-6E0F-FBF4-6879C0953DB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0979578">
            <a:off x="8913200" y="5603989"/>
            <a:ext cx="1550160" cy="1550160"/>
          </a:xfrm>
          <a:prstGeom prst="rect">
            <a:avLst/>
          </a:prstGeom>
        </p:spPr>
      </p:pic>
    </p:spTree>
    <p:extLst>
      <p:ext uri="{BB962C8B-B14F-4D97-AF65-F5344CB8AC3E}">
        <p14:creationId xmlns:p14="http://schemas.microsoft.com/office/powerpoint/2010/main" val="2273997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4C807-6DD8-AF2E-8FA3-681884084B9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35094A6-FCE4-6CDD-DB56-3849C8B2D3D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pic>
        <p:nvPicPr>
          <p:cNvPr id="4" name="Picture 3">
            <a:extLst>
              <a:ext uri="{FF2B5EF4-FFF2-40B4-BE49-F238E27FC236}">
                <a16:creationId xmlns:a16="http://schemas.microsoft.com/office/drawing/2014/main" id="{E24CB092-D208-82C0-1AA7-8D2850E1ECE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2" name="Round Diagonal Corner of Rectangle 1">
            <a:extLst>
              <a:ext uri="{FF2B5EF4-FFF2-40B4-BE49-F238E27FC236}">
                <a16:creationId xmlns:a16="http://schemas.microsoft.com/office/drawing/2014/main" id="{184DE9F1-E487-45D4-4FA2-7215109938EB}"/>
              </a:ext>
              <a:ext uri="{C183D7F6-B498-43B3-948B-1728B52AA6E4}">
                <adec:decorative xmlns:adec="http://schemas.microsoft.com/office/drawing/2017/decorative" val="1"/>
              </a:ext>
            </a:extLst>
          </p:cNvPr>
          <p:cNvSpPr/>
          <p:nvPr/>
        </p:nvSpPr>
        <p:spPr>
          <a:xfrm>
            <a:off x="1295400" y="0"/>
            <a:ext cx="15621000" cy="9563100"/>
          </a:xfrm>
          <a:prstGeom prst="round2DiagRect">
            <a:avLst>
              <a:gd name="adj1" fmla="val 0"/>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812AA47B-2A64-485D-46ED-C3A554B5199C}"/>
              </a:ext>
            </a:extLst>
          </p:cNvPr>
          <p:cNvSpPr txBox="1">
            <a:spLocks noGrp="1"/>
          </p:cNvSpPr>
          <p:nvPr>
            <p:ph type="title" idx="4294967295"/>
          </p:nvPr>
        </p:nvSpPr>
        <p:spPr>
          <a:xfrm>
            <a:off x="2639938" y="317837"/>
            <a:ext cx="6014897"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rgbClr val="0B6486"/>
                </a:solidFill>
                <a:effectLst/>
                <a:uLnTx/>
                <a:uFillTx/>
                <a:latin typeface="Lexend Light" pitchFamily="2" charset="77"/>
              </a:rPr>
              <a:t>Question 3</a:t>
            </a:r>
            <a:endParaRPr kumimoji="0" lang="en-US" sz="6000" b="0" i="0" u="none" strike="noStrike" kern="0" cap="none" spc="0" normalizeH="0" baseline="0" noProof="0" dirty="0">
              <a:ln>
                <a:noFill/>
              </a:ln>
              <a:solidFill>
                <a:srgbClr val="0B6486"/>
              </a:solidFill>
              <a:effectLst/>
              <a:uLnTx/>
              <a:uFillTx/>
            </a:endParaRPr>
          </a:p>
        </p:txBody>
      </p:sp>
      <p:sp>
        <p:nvSpPr>
          <p:cNvPr id="7" name="TextBox 6">
            <a:extLst>
              <a:ext uri="{FF2B5EF4-FFF2-40B4-BE49-F238E27FC236}">
                <a16:creationId xmlns:a16="http://schemas.microsoft.com/office/drawing/2014/main" id="{562EED3D-CBA5-2590-5543-378DC1CDA2D2}"/>
              </a:ext>
            </a:extLst>
          </p:cNvPr>
          <p:cNvSpPr txBox="1"/>
          <p:nvPr/>
        </p:nvSpPr>
        <p:spPr>
          <a:xfrm>
            <a:off x="2374470" y="3924300"/>
            <a:ext cx="14237130" cy="707886"/>
          </a:xfrm>
          <a:prstGeom prst="rect">
            <a:avLst/>
          </a:prstGeom>
          <a:noFill/>
        </p:spPr>
        <p:txBody>
          <a:bodyPr wrap="square" rtlCol="0">
            <a:spAutoFit/>
          </a:bodyPr>
          <a:lstStyle/>
          <a:p>
            <a:r>
              <a:rPr lang="en-GB" sz="4000" dirty="0">
                <a:latin typeface="Lexend Light" pitchFamily="2" charset="77"/>
              </a:rPr>
              <a:t>3. Are </a:t>
            </a:r>
            <a:r>
              <a:rPr lang="en-GB" sz="4000" b="1" dirty="0">
                <a:latin typeface="Lexend Light" pitchFamily="2" charset="77"/>
              </a:rPr>
              <a:t>all</a:t>
            </a:r>
            <a:r>
              <a:rPr lang="en-GB" sz="4000" dirty="0">
                <a:latin typeface="Lexend Light" pitchFamily="2" charset="77"/>
              </a:rPr>
              <a:t> types of water safe to drink?</a:t>
            </a:r>
            <a:endParaRPr lang="en-US" sz="4000" dirty="0">
              <a:latin typeface="Lexend Medium" pitchFamily="2" charset="77"/>
            </a:endParaRPr>
          </a:p>
        </p:txBody>
      </p:sp>
      <p:sp>
        <p:nvSpPr>
          <p:cNvPr id="9" name="Rounded Rectangle 8">
            <a:extLst>
              <a:ext uri="{FF2B5EF4-FFF2-40B4-BE49-F238E27FC236}">
                <a16:creationId xmlns:a16="http://schemas.microsoft.com/office/drawing/2014/main" id="{1E294164-43F1-1938-3F27-E0D987BCF78C}"/>
              </a:ext>
            </a:extLst>
          </p:cNvPr>
          <p:cNvSpPr/>
          <p:nvPr/>
        </p:nvSpPr>
        <p:spPr>
          <a:xfrm>
            <a:off x="2373923" y="1714500"/>
            <a:ext cx="10275277" cy="1544096"/>
          </a:xfrm>
          <a:prstGeom prst="round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4000" dirty="0">
                <a:latin typeface="Lexend Light" pitchFamily="2" charset="77"/>
              </a:rPr>
              <a:t> </a:t>
            </a:r>
          </a:p>
          <a:p>
            <a:pPr algn="l"/>
            <a:r>
              <a:rPr lang="en-US" sz="4000" dirty="0">
                <a:latin typeface="Lexend Light" pitchFamily="2" charset="77"/>
              </a:rPr>
              <a:t>  Trunk up for </a:t>
            </a:r>
            <a:r>
              <a:rPr lang="en-US" sz="4000" dirty="0">
                <a:latin typeface="Lexend Medium" pitchFamily="2" charset="77"/>
              </a:rPr>
              <a:t>Yes  – </a:t>
            </a:r>
            <a:r>
              <a:rPr lang="en-US" sz="4000" dirty="0">
                <a:latin typeface="Lexend Light" pitchFamily="2" charset="77"/>
              </a:rPr>
              <a:t>Trunk down for </a:t>
            </a:r>
            <a:r>
              <a:rPr lang="en-US" sz="4000" dirty="0">
                <a:latin typeface="Lexend Medium" pitchFamily="2" charset="77"/>
              </a:rPr>
              <a:t>No</a:t>
            </a:r>
          </a:p>
          <a:p>
            <a:pPr algn="ctr"/>
            <a:endParaRPr lang="en-US" dirty="0"/>
          </a:p>
          <a:p>
            <a:pPr algn="ctr"/>
            <a:endParaRPr lang="en-US" dirty="0"/>
          </a:p>
        </p:txBody>
      </p:sp>
      <p:pic>
        <p:nvPicPr>
          <p:cNvPr id="25" name="Picture 24" descr="Yes">
            <a:extLst>
              <a:ext uri="{FF2B5EF4-FFF2-40B4-BE49-F238E27FC236}">
                <a16:creationId xmlns:a16="http://schemas.microsoft.com/office/drawing/2014/main" id="{116E9CDC-A36B-2BAE-07DC-4D180906CAA7}"/>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2391820" y="5143500"/>
            <a:ext cx="4380816" cy="4137438"/>
          </a:xfrm>
          <a:prstGeom prst="rect">
            <a:avLst/>
          </a:prstGeom>
        </p:spPr>
      </p:pic>
      <p:pic>
        <p:nvPicPr>
          <p:cNvPr id="27" name="Picture 26" descr="No">
            <a:extLst>
              <a:ext uri="{FF2B5EF4-FFF2-40B4-BE49-F238E27FC236}">
                <a16:creationId xmlns:a16="http://schemas.microsoft.com/office/drawing/2014/main" id="{0FF58EAF-E8E5-5015-2CD4-2BC5B55191A5}"/>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7274072" y="5143500"/>
            <a:ext cx="4380816" cy="4137438"/>
          </a:xfrm>
          <a:prstGeom prst="rect">
            <a:avLst/>
          </a:prstGeom>
        </p:spPr>
      </p:pic>
    </p:spTree>
    <p:extLst>
      <p:ext uri="{BB962C8B-B14F-4D97-AF65-F5344CB8AC3E}">
        <p14:creationId xmlns:p14="http://schemas.microsoft.com/office/powerpoint/2010/main" val="2437735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B25AD-6292-6DD0-46DE-2BA144E3F97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4154F9A-9847-E7E2-5B60-8491DA3EB33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523" y="0"/>
            <a:ext cx="18288000" cy="10287000"/>
          </a:xfrm>
          <a:prstGeom prst="rect">
            <a:avLst/>
          </a:prstGeom>
        </p:spPr>
      </p:pic>
      <p:sp>
        <p:nvSpPr>
          <p:cNvPr id="5" name="Title 4">
            <a:extLst>
              <a:ext uri="{FF2B5EF4-FFF2-40B4-BE49-F238E27FC236}">
                <a16:creationId xmlns:a16="http://schemas.microsoft.com/office/drawing/2014/main" id="{8C6ED248-E339-4262-6268-AB78931A66A4}"/>
              </a:ext>
            </a:extLst>
          </p:cNvPr>
          <p:cNvSpPr txBox="1">
            <a:spLocks noGrp="1"/>
          </p:cNvSpPr>
          <p:nvPr>
            <p:ph type="title" idx="4294967295"/>
          </p:nvPr>
        </p:nvSpPr>
        <p:spPr>
          <a:xfrm>
            <a:off x="823932" y="647700"/>
            <a:ext cx="110632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rPr>
              <a:t>3. Answer…</a:t>
            </a:r>
            <a:endParaRPr kumimoji="0" lang="en-US" sz="6000" b="0" i="0" u="none" strike="noStrike" kern="0" cap="none" spc="0" normalizeH="0" baseline="0" noProof="0" dirty="0">
              <a:ln>
                <a:noFill/>
              </a:ln>
              <a:solidFill>
                <a:sysClr val="windowText" lastClr="000000"/>
              </a:solidFill>
              <a:effectLst/>
              <a:uLnTx/>
              <a:uFillTx/>
            </a:endParaRPr>
          </a:p>
        </p:txBody>
      </p:sp>
      <p:sp>
        <p:nvSpPr>
          <p:cNvPr id="12" name="Oval Callout 11" descr="Not all water is ok to drink.">
            <a:extLst>
              <a:ext uri="{FF2B5EF4-FFF2-40B4-BE49-F238E27FC236}">
                <a16:creationId xmlns:a16="http://schemas.microsoft.com/office/drawing/2014/main" id="{072C5AA6-954B-9665-F6CB-5EAB6EDE4DE2}"/>
              </a:ext>
            </a:extLst>
          </p:cNvPr>
          <p:cNvSpPr/>
          <p:nvPr/>
        </p:nvSpPr>
        <p:spPr>
          <a:xfrm rot="350058">
            <a:off x="5613741" y="487129"/>
            <a:ext cx="4552827" cy="4236659"/>
          </a:xfrm>
          <a:prstGeom prst="wedgeEllipseCallou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rgbClr val="0B6486"/>
                </a:solidFill>
                <a:latin typeface="Lexend Light" pitchFamily="2" charset="77"/>
              </a:rPr>
              <a:t>Not all water is ok to drink.</a:t>
            </a:r>
          </a:p>
        </p:txBody>
      </p:sp>
      <p:sp>
        <p:nvSpPr>
          <p:cNvPr id="8" name="Rounded Rectangle 7">
            <a:extLst>
              <a:ext uri="{FF2B5EF4-FFF2-40B4-BE49-F238E27FC236}">
                <a16:creationId xmlns:a16="http://schemas.microsoft.com/office/drawing/2014/main" id="{7AF19A88-D037-7220-CD3B-8FB68F5A8BB9}"/>
              </a:ext>
            </a:extLst>
          </p:cNvPr>
          <p:cNvSpPr/>
          <p:nvPr/>
        </p:nvSpPr>
        <p:spPr>
          <a:xfrm>
            <a:off x="10468294" y="317097"/>
            <a:ext cx="7544214" cy="1820500"/>
          </a:xfrm>
          <a:prstGeom prst="roundRect">
            <a:avLst>
              <a:gd name="adj" fmla="val 0"/>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4000" dirty="0">
                <a:latin typeface="Lexend Light" pitchFamily="2" charset="77"/>
              </a:rPr>
              <a:t> </a:t>
            </a:r>
          </a:p>
          <a:p>
            <a:pPr algn="ctr"/>
            <a:r>
              <a:rPr lang="en-US" sz="4000" b="1" dirty="0">
                <a:latin typeface="Lexend Black" pitchFamily="2" charset="77"/>
              </a:rPr>
              <a:t>  </a:t>
            </a:r>
            <a:r>
              <a:rPr lang="en-US" sz="4000" dirty="0">
                <a:latin typeface="Lexend Medium" pitchFamily="2" charset="77"/>
              </a:rPr>
              <a:t>Which of these types of water is safe to drink?</a:t>
            </a:r>
          </a:p>
          <a:p>
            <a:pPr algn="ctr"/>
            <a:endParaRPr lang="en-US" dirty="0"/>
          </a:p>
          <a:p>
            <a:pPr algn="ctr"/>
            <a:endParaRPr lang="en-US" dirty="0"/>
          </a:p>
        </p:txBody>
      </p:sp>
      <p:pic>
        <p:nvPicPr>
          <p:cNvPr id="17" name="canalwater" descr="Canal water">
            <a:extLst>
              <a:ext uri="{FF2B5EF4-FFF2-40B4-BE49-F238E27FC236}">
                <a16:creationId xmlns:a16="http://schemas.microsoft.com/office/drawing/2014/main" id="{6F20F5AF-FCB9-AFD1-4CBB-2D54A3C3489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433124" y="6210300"/>
            <a:ext cx="3626832" cy="3626832"/>
          </a:xfrm>
          <a:prstGeom prst="rect">
            <a:avLst/>
          </a:prstGeom>
        </p:spPr>
      </p:pic>
      <p:pic>
        <p:nvPicPr>
          <p:cNvPr id="19" name="riverwater" descr="River Water">
            <a:extLst>
              <a:ext uri="{FF2B5EF4-FFF2-40B4-BE49-F238E27FC236}">
                <a16:creationId xmlns:a16="http://schemas.microsoft.com/office/drawing/2014/main" id="{F33BDC81-F497-A6B7-5F09-F2A0034E441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4378595" y="6281132"/>
            <a:ext cx="3556000" cy="3556000"/>
          </a:xfrm>
          <a:prstGeom prst="rect">
            <a:avLst/>
          </a:prstGeom>
        </p:spPr>
      </p:pic>
      <p:pic>
        <p:nvPicPr>
          <p:cNvPr id="21" name="seawater" descr="Sea Water">
            <a:extLst>
              <a:ext uri="{FF2B5EF4-FFF2-40B4-BE49-F238E27FC236}">
                <a16:creationId xmlns:a16="http://schemas.microsoft.com/office/drawing/2014/main" id="{A9B3CA3B-5F0D-035A-CF16-986C1238D00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433124" y="2368855"/>
            <a:ext cx="3626832" cy="3626832"/>
          </a:xfrm>
          <a:prstGeom prst="rect">
            <a:avLst/>
          </a:prstGeom>
        </p:spPr>
      </p:pic>
      <p:pic>
        <p:nvPicPr>
          <p:cNvPr id="23" name="tapwater" descr="Tap Water">
            <a:extLst>
              <a:ext uri="{FF2B5EF4-FFF2-40B4-BE49-F238E27FC236}">
                <a16:creationId xmlns:a16="http://schemas.microsoft.com/office/drawing/2014/main" id="{3750DF20-964C-6B1C-3CD1-5C551D44FCD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4329991" y="2391965"/>
            <a:ext cx="3653209" cy="3653209"/>
          </a:xfrm>
          <a:prstGeom prst="rect">
            <a:avLst/>
          </a:prstGeom>
        </p:spPr>
      </p:pic>
      <p:pic>
        <p:nvPicPr>
          <p:cNvPr id="27" name="Picture 26" descr="Prescott the Apprentice Engineer ">
            <a:extLst>
              <a:ext uri="{FF2B5EF4-FFF2-40B4-BE49-F238E27FC236}">
                <a16:creationId xmlns:a16="http://schemas.microsoft.com/office/drawing/2014/main" id="{28BBC3B5-88FE-3B5D-3C40-F679A4504BE8}"/>
              </a:ext>
              <a:ext uri="{C183D7F6-B498-43B3-948B-1728B52AA6E4}">
                <adec:decorative xmlns:adec="http://schemas.microsoft.com/office/drawing/2017/decorative" val="0"/>
              </a:ext>
            </a:extLst>
          </p:cNvPr>
          <p:cNvPicPr>
            <a:picLocks noChangeAspect="1"/>
          </p:cNvPicPr>
          <p:nvPr/>
        </p:nvPicPr>
        <p:blipFill>
          <a:blip r:embed="rId8" cstate="print">
            <a:extLst>
              <a:ext uri="{28A0092B-C50C-407E-A947-70E740481C1C}">
                <a14:useLocalDpi xmlns:a14="http://schemas.microsoft.com/office/drawing/2010/main"/>
              </a:ext>
            </a:extLst>
          </a:blip>
          <a:srcRect b="868"/>
          <a:stretch>
            <a:fillRect/>
          </a:stretch>
        </p:blipFill>
        <p:spPr>
          <a:xfrm>
            <a:off x="-152400" y="1305756"/>
            <a:ext cx="7010400" cy="8981244"/>
          </a:xfrm>
          <a:prstGeom prst="rect">
            <a:avLst/>
          </a:prstGeom>
        </p:spPr>
      </p:pic>
      <p:grpSp>
        <p:nvGrpSpPr>
          <p:cNvPr id="4" name="crosssea" descr="No, not sea water">
            <a:extLst>
              <a:ext uri="{FF2B5EF4-FFF2-40B4-BE49-F238E27FC236}">
                <a16:creationId xmlns:a16="http://schemas.microsoft.com/office/drawing/2014/main" id="{921376E7-9BCA-4880-2F60-3EF830261774}"/>
              </a:ext>
            </a:extLst>
          </p:cNvPr>
          <p:cNvGrpSpPr/>
          <p:nvPr/>
        </p:nvGrpSpPr>
        <p:grpSpPr>
          <a:xfrm>
            <a:off x="10479445" y="4632057"/>
            <a:ext cx="1059043" cy="1059043"/>
            <a:chOff x="9434836" y="5669972"/>
            <a:chExt cx="1059043" cy="1059043"/>
          </a:xfrm>
        </p:grpSpPr>
        <p:sp>
          <p:nvSpPr>
            <p:cNvPr id="3" name="Oval 2">
              <a:extLst>
                <a:ext uri="{FF2B5EF4-FFF2-40B4-BE49-F238E27FC236}">
                  <a16:creationId xmlns:a16="http://schemas.microsoft.com/office/drawing/2014/main" id="{3C8B682F-1F50-575F-6FE4-3F64F8917AC7}"/>
                </a:ext>
              </a:extLst>
            </p:cNvPr>
            <p:cNvSpPr/>
            <p:nvPr/>
          </p:nvSpPr>
          <p:spPr>
            <a:xfrm>
              <a:off x="9586357" y="5821493"/>
              <a:ext cx="756000" cy="756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cross2" descr="Badge Cross with solid fill">
              <a:extLst>
                <a:ext uri="{FF2B5EF4-FFF2-40B4-BE49-F238E27FC236}">
                  <a16:creationId xmlns:a16="http://schemas.microsoft.com/office/drawing/2014/main" id="{52443E2D-DEDE-489D-6DAC-5B83583C157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434836" y="5669972"/>
              <a:ext cx="1059043" cy="1059043"/>
            </a:xfrm>
            <a:prstGeom prst="rect">
              <a:avLst/>
            </a:prstGeom>
          </p:spPr>
        </p:pic>
      </p:grpSp>
      <p:grpSp>
        <p:nvGrpSpPr>
          <p:cNvPr id="22" name="Group 21" descr="Yes, tap water">
            <a:extLst>
              <a:ext uri="{FF2B5EF4-FFF2-40B4-BE49-F238E27FC236}">
                <a16:creationId xmlns:a16="http://schemas.microsoft.com/office/drawing/2014/main" id="{1F14E731-637D-2C75-23D1-585E0B508CBE}"/>
              </a:ext>
            </a:extLst>
          </p:cNvPr>
          <p:cNvGrpSpPr/>
          <p:nvPr/>
        </p:nvGrpSpPr>
        <p:grpSpPr>
          <a:xfrm>
            <a:off x="14478000" y="4780579"/>
            <a:ext cx="776901" cy="776901"/>
            <a:chOff x="8493582" y="7014331"/>
            <a:chExt cx="776901" cy="776901"/>
          </a:xfrm>
        </p:grpSpPr>
        <p:sp>
          <p:nvSpPr>
            <p:cNvPr id="20" name="Oval 19">
              <a:extLst>
                <a:ext uri="{FF2B5EF4-FFF2-40B4-BE49-F238E27FC236}">
                  <a16:creationId xmlns:a16="http://schemas.microsoft.com/office/drawing/2014/main" id="{58A3453F-8AC0-189C-F3EB-624FBDCE3558}"/>
                </a:ext>
              </a:extLst>
            </p:cNvPr>
            <p:cNvSpPr/>
            <p:nvPr/>
          </p:nvSpPr>
          <p:spPr>
            <a:xfrm flipH="1">
              <a:off x="8515182" y="7021752"/>
              <a:ext cx="720000" cy="72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ck1">
              <a:extLst>
                <a:ext uri="{FF2B5EF4-FFF2-40B4-BE49-F238E27FC236}">
                  <a16:creationId xmlns:a16="http://schemas.microsoft.com/office/drawing/2014/main" id="{D7A240C7-3F14-D3FC-ED9F-01E820565EFD}"/>
                </a:ext>
              </a:extLst>
            </p:cNvPr>
            <p:cNvSpPr/>
            <p:nvPr/>
          </p:nvSpPr>
          <p:spPr>
            <a:xfrm>
              <a:off x="8493582" y="7014331"/>
              <a:ext cx="776901" cy="776901"/>
            </a:xfrm>
            <a:custGeom>
              <a:avLst/>
              <a:gdLst>
                <a:gd name="csX0" fmla="*/ 273844 w 547687"/>
                <a:gd name="csY0" fmla="*/ 0 h 547687"/>
                <a:gd name="csX1" fmla="*/ 0 w 547687"/>
                <a:gd name="csY1" fmla="*/ 273844 h 547687"/>
                <a:gd name="csX2" fmla="*/ 273844 w 547687"/>
                <a:gd name="csY2" fmla="*/ 547688 h 547687"/>
                <a:gd name="csX3" fmla="*/ 547688 w 547687"/>
                <a:gd name="csY3" fmla="*/ 273844 h 547687"/>
                <a:gd name="csX4" fmla="*/ 273844 w 547687"/>
                <a:gd name="csY4" fmla="*/ 0 h 547687"/>
                <a:gd name="csX5" fmla="*/ 234910 w 547687"/>
                <a:gd name="csY5" fmla="*/ 385334 h 547687"/>
                <a:gd name="csX6" fmla="*/ 115574 w 547687"/>
                <a:gd name="csY6" fmla="*/ 265986 h 547687"/>
                <a:gd name="csX7" fmla="*/ 156127 w 547687"/>
                <a:gd name="csY7" fmla="*/ 225433 h 547687"/>
                <a:gd name="csX8" fmla="*/ 234910 w 547687"/>
                <a:gd name="csY8" fmla="*/ 304217 h 547687"/>
                <a:gd name="csX9" fmla="*/ 396264 w 547687"/>
                <a:gd name="csY9" fmla="*/ 142875 h 547687"/>
                <a:gd name="csX10" fmla="*/ 436817 w 547687"/>
                <a:gd name="csY10" fmla="*/ 183428 h 5476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47687" h="547687">
                  <a:moveTo>
                    <a:pt x="273844" y="0"/>
                  </a:moveTo>
                  <a:cubicBezTo>
                    <a:pt x="122605" y="0"/>
                    <a:pt x="0" y="122605"/>
                    <a:pt x="0" y="273844"/>
                  </a:cubicBezTo>
                  <a:cubicBezTo>
                    <a:pt x="0" y="425083"/>
                    <a:pt x="122605" y="547688"/>
                    <a:pt x="273844" y="547688"/>
                  </a:cubicBezTo>
                  <a:cubicBezTo>
                    <a:pt x="425084" y="547688"/>
                    <a:pt x="547688" y="425083"/>
                    <a:pt x="547688" y="273844"/>
                  </a:cubicBezTo>
                  <a:cubicBezTo>
                    <a:pt x="547517" y="122675"/>
                    <a:pt x="425013" y="170"/>
                    <a:pt x="273844" y="0"/>
                  </a:cubicBezTo>
                  <a:close/>
                  <a:moveTo>
                    <a:pt x="234910" y="385334"/>
                  </a:moveTo>
                  <a:lnTo>
                    <a:pt x="115574" y="265986"/>
                  </a:lnTo>
                  <a:lnTo>
                    <a:pt x="156127" y="225433"/>
                  </a:lnTo>
                  <a:lnTo>
                    <a:pt x="234910" y="304217"/>
                  </a:lnTo>
                  <a:lnTo>
                    <a:pt x="396264" y="142875"/>
                  </a:lnTo>
                  <a:lnTo>
                    <a:pt x="436817" y="183428"/>
                  </a:lnTo>
                  <a:close/>
                </a:path>
              </a:pathLst>
            </a:custGeom>
            <a:solidFill>
              <a:srgbClr val="478438"/>
            </a:solidFill>
            <a:ln w="11906" cap="flat">
              <a:noFill/>
              <a:prstDash val="solid"/>
              <a:miter/>
            </a:ln>
          </p:spPr>
          <p:txBody>
            <a:bodyPr/>
            <a:lstStyle/>
            <a:p>
              <a:endParaRPr lang="en-US" dirty="0"/>
            </a:p>
          </p:txBody>
        </p:sp>
      </p:grpSp>
      <p:grpSp>
        <p:nvGrpSpPr>
          <p:cNvPr id="24" name="crosssea" descr="No. not canal water">
            <a:extLst>
              <a:ext uri="{FF2B5EF4-FFF2-40B4-BE49-F238E27FC236}">
                <a16:creationId xmlns:a16="http://schemas.microsoft.com/office/drawing/2014/main" id="{9E75B858-6C3E-4C5D-B414-5357E8505D5B}"/>
              </a:ext>
            </a:extLst>
          </p:cNvPr>
          <p:cNvGrpSpPr/>
          <p:nvPr/>
        </p:nvGrpSpPr>
        <p:grpSpPr>
          <a:xfrm>
            <a:off x="10433124" y="8374991"/>
            <a:ext cx="1059043" cy="1059043"/>
            <a:chOff x="9434836" y="5669972"/>
            <a:chExt cx="1059043" cy="1059043"/>
          </a:xfrm>
        </p:grpSpPr>
        <p:sp>
          <p:nvSpPr>
            <p:cNvPr id="25" name="Oval 24">
              <a:extLst>
                <a:ext uri="{FF2B5EF4-FFF2-40B4-BE49-F238E27FC236}">
                  <a16:creationId xmlns:a16="http://schemas.microsoft.com/office/drawing/2014/main" id="{5A270E18-82F6-2541-D9B3-015A6268F6D9}"/>
                </a:ext>
              </a:extLst>
            </p:cNvPr>
            <p:cNvSpPr/>
            <p:nvPr/>
          </p:nvSpPr>
          <p:spPr>
            <a:xfrm>
              <a:off x="9586357" y="5821493"/>
              <a:ext cx="756000" cy="756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cross2" descr="Badge Cross with solid fill">
              <a:extLst>
                <a:ext uri="{FF2B5EF4-FFF2-40B4-BE49-F238E27FC236}">
                  <a16:creationId xmlns:a16="http://schemas.microsoft.com/office/drawing/2014/main" id="{40B9AE8B-462A-3FA4-4EDA-80FB2A0DF81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434836" y="5669972"/>
              <a:ext cx="1059043" cy="1059043"/>
            </a:xfrm>
            <a:prstGeom prst="rect">
              <a:avLst/>
            </a:prstGeom>
          </p:spPr>
        </p:pic>
      </p:grpSp>
      <p:grpSp>
        <p:nvGrpSpPr>
          <p:cNvPr id="28" name="crosssea" descr="No, not river water">
            <a:extLst>
              <a:ext uri="{FF2B5EF4-FFF2-40B4-BE49-F238E27FC236}">
                <a16:creationId xmlns:a16="http://schemas.microsoft.com/office/drawing/2014/main" id="{5D381D14-6BC8-8393-89E5-F8915B783E5C}"/>
              </a:ext>
            </a:extLst>
          </p:cNvPr>
          <p:cNvGrpSpPr/>
          <p:nvPr/>
        </p:nvGrpSpPr>
        <p:grpSpPr>
          <a:xfrm>
            <a:off x="14378595" y="8451444"/>
            <a:ext cx="1059043" cy="1059043"/>
            <a:chOff x="9434836" y="5669972"/>
            <a:chExt cx="1059043" cy="1059043"/>
          </a:xfrm>
        </p:grpSpPr>
        <p:sp>
          <p:nvSpPr>
            <p:cNvPr id="29" name="Oval 28">
              <a:extLst>
                <a:ext uri="{FF2B5EF4-FFF2-40B4-BE49-F238E27FC236}">
                  <a16:creationId xmlns:a16="http://schemas.microsoft.com/office/drawing/2014/main" id="{E7369378-3540-06EE-61A7-E35DE22F37D7}"/>
                </a:ext>
              </a:extLst>
            </p:cNvPr>
            <p:cNvSpPr/>
            <p:nvPr/>
          </p:nvSpPr>
          <p:spPr>
            <a:xfrm>
              <a:off x="9586357" y="5821493"/>
              <a:ext cx="756000" cy="756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cross2" descr="Badge Cross with solid fill">
              <a:extLst>
                <a:ext uri="{FF2B5EF4-FFF2-40B4-BE49-F238E27FC236}">
                  <a16:creationId xmlns:a16="http://schemas.microsoft.com/office/drawing/2014/main" id="{D16D9B5A-8A8A-4095-FADF-86D2B2E5396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434836" y="5669972"/>
              <a:ext cx="1059043" cy="1059043"/>
            </a:xfrm>
            <a:prstGeom prst="rect">
              <a:avLst/>
            </a:prstGeom>
          </p:spPr>
        </p:pic>
      </p:grpSp>
    </p:spTree>
    <p:extLst>
      <p:ext uri="{BB962C8B-B14F-4D97-AF65-F5344CB8AC3E}">
        <p14:creationId xmlns:p14="http://schemas.microsoft.com/office/powerpoint/2010/main" val="3576347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3"/>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childTnLst>
              </p:cTn>
              <p:nextCondLst>
                <p:cond evt="onClick" delay="0">
                  <p:tgtEl>
                    <p:spTgt spid="23"/>
                  </p:tgtEl>
                </p:cond>
              </p:nextCondLst>
            </p:seq>
            <p:seq concurrent="1" nextAc="seek">
              <p:cTn id="14" restart="whenNotActive" fill="hold" evtFilter="cancelBubble" nodeType="interactiveSeq">
                <p:stCondLst>
                  <p:cond evt="onClick" delay="0">
                    <p:tgtEl>
                      <p:spTgt spid="21"/>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nextCondLst>
                <p:cond evt="onClick" delay="0">
                  <p:tgtEl>
                    <p:spTgt spid="21"/>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childTnLst>
                          </p:cTn>
                        </p:par>
                      </p:childTnLst>
                    </p:cTn>
                  </p:par>
                </p:childTnLst>
              </p:cTn>
              <p:nextCondLst>
                <p:cond evt="onClick" delay="0">
                  <p:tgtEl>
                    <p:spTgt spid="1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4A9A7-EEC1-D814-8370-593598D1D6F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6A4B33D-F2EF-DED1-9EA9-72A9714B168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65" y="0"/>
            <a:ext cx="18355733" cy="10325100"/>
          </a:xfrm>
          <a:prstGeom prst="rect">
            <a:avLst/>
          </a:prstGeom>
        </p:spPr>
      </p:pic>
      <p:pic>
        <p:nvPicPr>
          <p:cNvPr id="3" name="Picture 2">
            <a:extLst>
              <a:ext uri="{FF2B5EF4-FFF2-40B4-BE49-F238E27FC236}">
                <a16:creationId xmlns:a16="http://schemas.microsoft.com/office/drawing/2014/main" id="{9641A119-85DA-5EFE-B543-BCD8F21E93F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pic>
        <p:nvPicPr>
          <p:cNvPr id="11" name="Picture 10">
            <a:extLst>
              <a:ext uri="{FF2B5EF4-FFF2-40B4-BE49-F238E27FC236}">
                <a16:creationId xmlns:a16="http://schemas.microsoft.com/office/drawing/2014/main" id="{2D3F33E4-B333-3217-0723-2D957C06A248}"/>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4765" y="2589964"/>
            <a:ext cx="18368965" cy="7735136"/>
          </a:xfrm>
          <a:prstGeom prst="rect">
            <a:avLst/>
          </a:prstGeom>
        </p:spPr>
      </p:pic>
      <p:sp>
        <p:nvSpPr>
          <p:cNvPr id="2" name="Round Diagonal Corner of Rectangle 1">
            <a:extLst>
              <a:ext uri="{FF2B5EF4-FFF2-40B4-BE49-F238E27FC236}">
                <a16:creationId xmlns:a16="http://schemas.microsoft.com/office/drawing/2014/main" id="{FBA494E0-6B47-E2FA-ED74-6DD43C719A32}"/>
              </a:ext>
              <a:ext uri="{C183D7F6-B498-43B3-948B-1728B52AA6E4}">
                <adec:decorative xmlns:adec="http://schemas.microsoft.com/office/drawing/2017/decorative" val="1"/>
              </a:ext>
            </a:extLst>
          </p:cNvPr>
          <p:cNvSpPr/>
          <p:nvPr/>
        </p:nvSpPr>
        <p:spPr>
          <a:xfrm>
            <a:off x="-3212960" y="419100"/>
            <a:ext cx="15810005" cy="1524000"/>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48844E5-7403-A03F-980C-3612F74827AD}"/>
              </a:ext>
            </a:extLst>
          </p:cNvPr>
          <p:cNvSpPr txBox="1">
            <a:spLocks noGrp="1"/>
          </p:cNvSpPr>
          <p:nvPr>
            <p:ph type="title" idx="4294967295"/>
          </p:nvPr>
        </p:nvSpPr>
        <p:spPr>
          <a:xfrm>
            <a:off x="823932" y="647700"/>
            <a:ext cx="110632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rPr>
              <a:t>Understanding the problem</a:t>
            </a:r>
            <a:endParaRPr kumimoji="0" lang="en-US" sz="6000" b="0" i="0" u="none" strike="noStrike" kern="0" cap="none" spc="0" normalizeH="0" baseline="0" noProof="0" dirty="0">
              <a:ln>
                <a:noFill/>
              </a:ln>
              <a:solidFill>
                <a:sysClr val="windowText" lastClr="000000"/>
              </a:solidFill>
              <a:effectLst/>
              <a:uLnTx/>
              <a:uFillTx/>
            </a:endParaRPr>
          </a:p>
        </p:txBody>
      </p:sp>
      <p:sp>
        <p:nvSpPr>
          <p:cNvPr id="14" name="Round Diagonal Corner of Rectangle 13">
            <a:extLst>
              <a:ext uri="{FF2B5EF4-FFF2-40B4-BE49-F238E27FC236}">
                <a16:creationId xmlns:a16="http://schemas.microsoft.com/office/drawing/2014/main" id="{B6A868A3-2D3C-C4AB-289C-E9E6F669BF9A}"/>
              </a:ext>
            </a:extLst>
          </p:cNvPr>
          <p:cNvSpPr/>
          <p:nvPr/>
        </p:nvSpPr>
        <p:spPr>
          <a:xfrm>
            <a:off x="811604" y="2552147"/>
            <a:ext cx="11690453" cy="4335629"/>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tIns="396000" rIns="360000" rtlCol="0" anchor="ctr"/>
          <a:lstStyle/>
          <a:p>
            <a:pPr marL="742950" indent="-742950" algn="l">
              <a:buFont typeface="+mj-lt"/>
              <a:buAutoNum type="arabicPeriod"/>
            </a:pPr>
            <a:r>
              <a:rPr lang="en-GB" sz="4000" dirty="0">
                <a:solidFill>
                  <a:schemeClr val="tx1"/>
                </a:solidFill>
                <a:latin typeface="Lexend Light" pitchFamily="2" charset="77"/>
              </a:rPr>
              <a:t>What might happen if we drink water with germs or dirt in it?</a:t>
            </a:r>
          </a:p>
          <a:p>
            <a:pPr marL="742950" indent="-742950" algn="l">
              <a:buFont typeface="+mj-lt"/>
              <a:buAutoNum type="arabicPeriod"/>
            </a:pPr>
            <a:endParaRPr lang="en-GB" sz="4000" dirty="0">
              <a:solidFill>
                <a:schemeClr val="tx1"/>
              </a:solidFill>
              <a:latin typeface="Lexend Light" pitchFamily="2" charset="77"/>
            </a:endParaRPr>
          </a:p>
          <a:p>
            <a:pPr marL="742950" indent="-742950" algn="l">
              <a:buFont typeface="+mj-lt"/>
              <a:buAutoNum type="arabicPeriod"/>
            </a:pPr>
            <a:r>
              <a:rPr lang="en-GB" sz="4000" dirty="0">
                <a:solidFill>
                  <a:schemeClr val="tx1"/>
                </a:solidFill>
                <a:latin typeface="Lexend Light" pitchFamily="2" charset="77"/>
              </a:rPr>
              <a:t>What do people use clean </a:t>
            </a:r>
            <a:br>
              <a:rPr lang="en-GB" sz="4000" dirty="0">
                <a:solidFill>
                  <a:schemeClr val="tx1"/>
                </a:solidFill>
                <a:latin typeface="Lexend Light" pitchFamily="2" charset="77"/>
              </a:rPr>
            </a:br>
            <a:r>
              <a:rPr lang="en-GB" sz="4000" dirty="0">
                <a:solidFill>
                  <a:schemeClr val="tx1"/>
                </a:solidFill>
                <a:latin typeface="Lexend Light" pitchFamily="2" charset="77"/>
              </a:rPr>
              <a:t>water for?</a:t>
            </a:r>
          </a:p>
        </p:txBody>
      </p:sp>
      <p:sp>
        <p:nvSpPr>
          <p:cNvPr id="15" name="Oval 14">
            <a:extLst>
              <a:ext uri="{FF2B5EF4-FFF2-40B4-BE49-F238E27FC236}">
                <a16:creationId xmlns:a16="http://schemas.microsoft.com/office/drawing/2014/main" id="{3A3B87C8-2E21-7982-13EC-36C76459B9EF}"/>
              </a:ext>
            </a:extLst>
          </p:cNvPr>
          <p:cNvSpPr/>
          <p:nvPr/>
        </p:nvSpPr>
        <p:spPr>
          <a:xfrm rot="262094">
            <a:off x="7783474" y="5756190"/>
            <a:ext cx="4252800" cy="4454741"/>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dirty="0">
              <a:solidFill>
                <a:schemeClr val="lt1"/>
              </a:solidFill>
              <a:latin typeface="Lexend Light" pitchFamily="2" charset="77"/>
            </a:endParaRPr>
          </a:p>
          <a:p>
            <a:pPr algn="ctr"/>
            <a:r>
              <a:rPr lang="en-GB" sz="4000" dirty="0">
                <a:solidFill>
                  <a:srgbClr val="3E3A1C"/>
                </a:solidFill>
                <a:latin typeface="Lexend Light" pitchFamily="2" charset="77"/>
              </a:rPr>
              <a:t>How many ideas can you think of?</a:t>
            </a:r>
            <a:endParaRPr lang="en-GB" sz="4000" b="1" dirty="0">
              <a:solidFill>
                <a:srgbClr val="3E3A1C"/>
              </a:solidFill>
              <a:latin typeface="Lexend Black" pitchFamily="2" charset="77"/>
            </a:endParaRPr>
          </a:p>
        </p:txBody>
      </p:sp>
      <p:pic>
        <p:nvPicPr>
          <p:cNvPr id="16" name="Picture 15" descr="Prescott the Apprentice Engineer">
            <a:extLst>
              <a:ext uri="{FF2B5EF4-FFF2-40B4-BE49-F238E27FC236}">
                <a16:creationId xmlns:a16="http://schemas.microsoft.com/office/drawing/2014/main" id="{137C828F-0F83-54A4-1B41-977FF95CD57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506200" y="1866900"/>
            <a:ext cx="7206296" cy="10636215"/>
          </a:xfrm>
          <a:prstGeom prst="rect">
            <a:avLst/>
          </a:prstGeom>
        </p:spPr>
      </p:pic>
      <p:pic>
        <p:nvPicPr>
          <p:cNvPr id="6" name="Graphic 5" descr="Line arrow: Clockwise curve with solid fill">
            <a:extLst>
              <a:ext uri="{FF2B5EF4-FFF2-40B4-BE49-F238E27FC236}">
                <a16:creationId xmlns:a16="http://schemas.microsoft.com/office/drawing/2014/main" id="{1ABB25BB-9138-3BAD-B273-AFA3D5C1C00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6612979" flipH="1">
            <a:off x="6530286" y="6448886"/>
            <a:ext cx="1337937" cy="1337937"/>
          </a:xfrm>
          <a:prstGeom prst="rect">
            <a:avLst/>
          </a:prstGeom>
        </p:spPr>
      </p:pic>
      <p:pic>
        <p:nvPicPr>
          <p:cNvPr id="8" name="Picture 7">
            <a:extLst>
              <a:ext uri="{FF2B5EF4-FFF2-40B4-BE49-F238E27FC236}">
                <a16:creationId xmlns:a16="http://schemas.microsoft.com/office/drawing/2014/main" id="{DB47F3F4-7AC7-0A27-31B4-BA5A4A219C4C}"/>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200183">
            <a:off x="162731" y="7900086"/>
            <a:ext cx="3810000" cy="3810000"/>
          </a:xfrm>
          <a:prstGeom prst="rect">
            <a:avLst/>
          </a:prstGeom>
        </p:spPr>
      </p:pic>
      <p:pic>
        <p:nvPicPr>
          <p:cNvPr id="10" name="Picture 9">
            <a:extLst>
              <a:ext uri="{FF2B5EF4-FFF2-40B4-BE49-F238E27FC236}">
                <a16:creationId xmlns:a16="http://schemas.microsoft.com/office/drawing/2014/main" id="{6E0B5E5D-A380-24A7-520C-E78361028BFE}"/>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4508065">
            <a:off x="2621036" y="8310838"/>
            <a:ext cx="3810000" cy="3810000"/>
          </a:xfrm>
          <a:prstGeom prst="rect">
            <a:avLst/>
          </a:prstGeom>
        </p:spPr>
      </p:pic>
      <p:pic>
        <p:nvPicPr>
          <p:cNvPr id="13" name="Picture 12">
            <a:extLst>
              <a:ext uri="{FF2B5EF4-FFF2-40B4-BE49-F238E27FC236}">
                <a16:creationId xmlns:a16="http://schemas.microsoft.com/office/drawing/2014/main" id="{60DBA406-9FC1-8A5D-8716-F1F3F9963AE4}"/>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55944" y="7976077"/>
            <a:ext cx="3810000" cy="3810000"/>
          </a:xfrm>
          <a:prstGeom prst="rect">
            <a:avLst/>
          </a:prstGeom>
        </p:spPr>
      </p:pic>
      <p:pic>
        <p:nvPicPr>
          <p:cNvPr id="17" name="Graphic 16" descr="Chat with solid fill">
            <a:extLst>
              <a:ext uri="{FF2B5EF4-FFF2-40B4-BE49-F238E27FC236}">
                <a16:creationId xmlns:a16="http://schemas.microsoft.com/office/drawing/2014/main" id="{C5E803F4-9B94-FE12-0A1D-6244620CEC5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179717" y="5905500"/>
            <a:ext cx="1550160" cy="1550160"/>
          </a:xfrm>
          <a:prstGeom prst="rect">
            <a:avLst/>
          </a:prstGeom>
        </p:spPr>
      </p:pic>
    </p:spTree>
    <p:extLst>
      <p:ext uri="{BB962C8B-B14F-4D97-AF65-F5344CB8AC3E}">
        <p14:creationId xmlns:p14="http://schemas.microsoft.com/office/powerpoint/2010/main" val="2557834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209ED-5CCF-B929-A651-C16B8C87E51B}"/>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BF32F6F0-5A1F-B4BE-9B5C-15C4C08AA37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8" name="Title 7">
            <a:extLst>
              <a:ext uri="{FF2B5EF4-FFF2-40B4-BE49-F238E27FC236}">
                <a16:creationId xmlns:a16="http://schemas.microsoft.com/office/drawing/2014/main" id="{D5B56EF0-C2C0-8E90-1E0E-56EDD534E932}"/>
              </a:ext>
            </a:extLst>
          </p:cNvPr>
          <p:cNvSpPr>
            <a:spLocks noGrp="1"/>
          </p:cNvSpPr>
          <p:nvPr>
            <p:ph type="title" idx="4294967295"/>
          </p:nvPr>
        </p:nvSpPr>
        <p:spPr>
          <a:xfrm>
            <a:off x="381000" y="266700"/>
            <a:ext cx="3960000" cy="3960000"/>
          </a:xfrm>
          <a:prstGeom prst="ellipse">
            <a:avLst/>
          </a:prstGeom>
          <a:solidFill>
            <a:srgbClr val="478438"/>
          </a:solidFill>
          <a:ln w="25400"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3200" b="0" i="0" u="none" strike="noStrike" kern="0" cap="none" spc="0" normalizeH="0" baseline="0" noProof="0" dirty="0">
                <a:ln>
                  <a:noFill/>
                </a:ln>
                <a:solidFill>
                  <a:schemeClr val="lt1"/>
                </a:solidFill>
                <a:effectLst/>
                <a:uLnTx/>
                <a:uFillTx/>
                <a:latin typeface="Lexend Light" pitchFamily="2" charset="77"/>
                <a:ea typeface="+mn-ea"/>
                <a:cs typeface="+mn-cs"/>
              </a:rPr>
              <a:t>The museum is part of</a:t>
            </a:r>
            <a:br>
              <a:rPr kumimoji="0" lang="en-GB" sz="3200" b="0" i="0" u="none" strike="noStrike" kern="0" cap="none" spc="0" normalizeH="0" baseline="0" noProof="0" dirty="0">
                <a:ln>
                  <a:noFill/>
                </a:ln>
                <a:solidFill>
                  <a:schemeClr val="lt1"/>
                </a:solidFill>
                <a:effectLst/>
                <a:uLnTx/>
                <a:uFillTx/>
                <a:latin typeface="Lexend Light" pitchFamily="2" charset="77"/>
                <a:ea typeface="+mn-ea"/>
                <a:cs typeface="+mn-cs"/>
              </a:rPr>
            </a:br>
            <a:r>
              <a:rPr kumimoji="0" lang="en-GB" sz="3200" b="1" i="0" u="none" strike="noStrike" kern="0" cap="none" spc="0" normalizeH="0" baseline="0" noProof="0" dirty="0">
                <a:ln>
                  <a:noFill/>
                </a:ln>
                <a:solidFill>
                  <a:schemeClr val="lt1"/>
                </a:solidFill>
                <a:effectLst/>
                <a:uLnTx/>
                <a:uFillTx/>
                <a:latin typeface="Lexend Light" pitchFamily="2" charset="77"/>
                <a:ea typeface="+mn-ea"/>
                <a:cs typeface="+mn-cs"/>
              </a:rPr>
              <a:t>Kempton Park </a:t>
            </a:r>
            <a:r>
              <a:rPr lang="en-GB" sz="3200" u="none" dirty="0">
                <a:solidFill>
                  <a:schemeClr val="lt1"/>
                </a:solidFill>
                <a:latin typeface="Lexend Light" pitchFamily="2" charset="77"/>
                <a:cs typeface="+mn-cs"/>
              </a:rPr>
              <a:t>Waterworks</a:t>
            </a:r>
            <a:r>
              <a:rPr kumimoji="0" lang="en-GB" sz="3200" b="1" i="0" u="none" strike="noStrike" kern="0" cap="none" spc="0" normalizeH="0" baseline="0" noProof="0" dirty="0">
                <a:ln>
                  <a:noFill/>
                </a:ln>
                <a:solidFill>
                  <a:schemeClr val="lt1"/>
                </a:solidFill>
                <a:effectLst/>
                <a:uLnTx/>
                <a:uFillTx/>
                <a:latin typeface="Lexend Light" pitchFamily="2" charset="77"/>
                <a:ea typeface="+mn-ea"/>
                <a:cs typeface="+mn-cs"/>
              </a:rPr>
              <a:t>.</a:t>
            </a:r>
          </a:p>
        </p:txBody>
      </p:sp>
      <p:pic>
        <p:nvPicPr>
          <p:cNvPr id="14" name="Picture 13">
            <a:extLst>
              <a:ext uri="{FF2B5EF4-FFF2-40B4-BE49-F238E27FC236}">
                <a16:creationId xmlns:a16="http://schemas.microsoft.com/office/drawing/2014/main" id="{5C3A079A-ADF3-7449-04BE-7B47A994747B}"/>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t="-2793"/>
          <a:stretch>
            <a:fillRect/>
          </a:stretch>
        </p:blipFill>
        <p:spPr>
          <a:xfrm flipH="1">
            <a:off x="8396" y="2641815"/>
            <a:ext cx="4044328" cy="4010245"/>
          </a:xfrm>
          <a:prstGeom prst="rect">
            <a:avLst/>
          </a:prstGeom>
        </p:spPr>
      </p:pic>
      <p:grpSp>
        <p:nvGrpSpPr>
          <p:cNvPr id="21" name="Group 20" descr="A map of the United Kindgom. Kempton Pumping Station is marked on the map along with London and the River Thames">
            <a:extLst>
              <a:ext uri="{FF2B5EF4-FFF2-40B4-BE49-F238E27FC236}">
                <a16:creationId xmlns:a16="http://schemas.microsoft.com/office/drawing/2014/main" id="{218D1220-91ED-618B-B436-BC71A303929E}"/>
              </a:ext>
            </a:extLst>
          </p:cNvPr>
          <p:cNvGrpSpPr>
            <a:grpSpLocks/>
          </p:cNvGrpSpPr>
          <p:nvPr/>
        </p:nvGrpSpPr>
        <p:grpSpPr>
          <a:xfrm>
            <a:off x="-1828800" y="-19011900"/>
            <a:ext cx="18767922" cy="32359069"/>
            <a:chOff x="1676400" y="-17564100"/>
            <a:chExt cx="18767922" cy="32359069"/>
          </a:xfrm>
        </p:grpSpPr>
        <p:pic>
          <p:nvPicPr>
            <p:cNvPr id="22" name="Picture 21">
              <a:extLst>
                <a:ext uri="{FF2B5EF4-FFF2-40B4-BE49-F238E27FC236}">
                  <a16:creationId xmlns:a16="http://schemas.microsoft.com/office/drawing/2014/main" id="{7C8F755B-D839-612A-1DF0-6E9D86DC31EC}"/>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676400" y="-17564100"/>
              <a:ext cx="18767922" cy="32359069"/>
            </a:xfrm>
            <a:prstGeom prst="rect">
              <a:avLst/>
            </a:prstGeom>
          </p:spPr>
        </p:pic>
        <p:pic>
          <p:nvPicPr>
            <p:cNvPr id="23" name="Graphic 22" descr="Marker with solid fill">
              <a:extLst>
                <a:ext uri="{FF2B5EF4-FFF2-40B4-BE49-F238E27FC236}">
                  <a16:creationId xmlns:a16="http://schemas.microsoft.com/office/drawing/2014/main" id="{98585FDF-914B-FDE2-BE88-C246B0B942E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935200" y="8257361"/>
              <a:ext cx="914400" cy="914400"/>
            </a:xfrm>
            <a:prstGeom prst="rect">
              <a:avLst/>
            </a:prstGeom>
          </p:spPr>
        </p:pic>
      </p:grpSp>
      <p:pic>
        <p:nvPicPr>
          <p:cNvPr id="24" name="Graphic 23" descr="Marker with solid fill">
            <a:extLst>
              <a:ext uri="{FF2B5EF4-FFF2-40B4-BE49-F238E27FC236}">
                <a16:creationId xmlns:a16="http://schemas.microsoft.com/office/drawing/2014/main" id="{D5F00655-907E-0077-8EBD-848CDDBDCFB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763114" y="6438900"/>
            <a:ext cx="1219200" cy="1219200"/>
          </a:xfrm>
          <a:prstGeom prst="rect">
            <a:avLst/>
          </a:prstGeom>
        </p:spPr>
      </p:pic>
      <p:sp>
        <p:nvSpPr>
          <p:cNvPr id="25" name="TextBox 24">
            <a:extLst>
              <a:ext uri="{FF2B5EF4-FFF2-40B4-BE49-F238E27FC236}">
                <a16:creationId xmlns:a16="http://schemas.microsoft.com/office/drawing/2014/main" id="{9C9E2627-46D6-B585-A754-B4DCEEF1A076}"/>
              </a:ext>
            </a:extLst>
          </p:cNvPr>
          <p:cNvSpPr txBox="1"/>
          <p:nvPr/>
        </p:nvSpPr>
        <p:spPr>
          <a:xfrm>
            <a:off x="10460990" y="7744132"/>
            <a:ext cx="1755715" cy="1015663"/>
          </a:xfrm>
          <a:prstGeom prst="rect">
            <a:avLst/>
          </a:prstGeom>
          <a:solidFill>
            <a:srgbClr val="478438"/>
          </a:solidFill>
        </p:spPr>
        <p:txBody>
          <a:bodyPr wrap="square" rtlCol="0">
            <a:spAutoFit/>
          </a:bodyPr>
          <a:lstStyle/>
          <a:p>
            <a:pPr algn="ctr"/>
            <a:r>
              <a:rPr lang="en-GB" sz="2000" dirty="0">
                <a:solidFill>
                  <a:schemeClr val="bg1"/>
                </a:solidFill>
                <a:latin typeface="Lexend Light" pitchFamily="2" charset="77"/>
              </a:rPr>
              <a:t>Kempton</a:t>
            </a:r>
          </a:p>
          <a:p>
            <a:pPr algn="ctr"/>
            <a:r>
              <a:rPr lang="en-GB" sz="2000" dirty="0">
                <a:solidFill>
                  <a:schemeClr val="bg1"/>
                </a:solidFill>
                <a:latin typeface="Lexend Light" pitchFamily="2" charset="77"/>
              </a:rPr>
              <a:t>Park Waterworks</a:t>
            </a:r>
            <a:endParaRPr lang="en-US" sz="2000" dirty="0"/>
          </a:p>
        </p:txBody>
      </p:sp>
      <p:sp>
        <p:nvSpPr>
          <p:cNvPr id="26" name="TextBox 25">
            <a:extLst>
              <a:ext uri="{FF2B5EF4-FFF2-40B4-BE49-F238E27FC236}">
                <a16:creationId xmlns:a16="http://schemas.microsoft.com/office/drawing/2014/main" id="{1F190909-3125-C8D1-EE90-BA48519205AC}"/>
              </a:ext>
            </a:extLst>
          </p:cNvPr>
          <p:cNvSpPr txBox="1"/>
          <p:nvPr/>
        </p:nvSpPr>
        <p:spPr>
          <a:xfrm>
            <a:off x="12274430" y="7562790"/>
            <a:ext cx="1136770" cy="400110"/>
          </a:xfrm>
          <a:prstGeom prst="rect">
            <a:avLst/>
          </a:prstGeom>
          <a:solidFill>
            <a:srgbClr val="E87C5C"/>
          </a:solidFill>
        </p:spPr>
        <p:txBody>
          <a:bodyPr wrap="square" rtlCol="0">
            <a:spAutoFit/>
          </a:bodyPr>
          <a:lstStyle/>
          <a:p>
            <a:pPr algn="ctr"/>
            <a:r>
              <a:rPr lang="en-GB" sz="2000" dirty="0">
                <a:solidFill>
                  <a:srgbClr val="070707"/>
                </a:solidFill>
                <a:latin typeface="Lexend Light" pitchFamily="2" charset="77"/>
              </a:rPr>
              <a:t>London</a:t>
            </a:r>
            <a:endParaRPr lang="en-US" sz="2000" dirty="0">
              <a:solidFill>
                <a:srgbClr val="070707"/>
              </a:solidFill>
            </a:endParaRPr>
          </a:p>
        </p:txBody>
      </p:sp>
      <p:sp>
        <p:nvSpPr>
          <p:cNvPr id="28" name="Oval 27">
            <a:extLst>
              <a:ext uri="{FF2B5EF4-FFF2-40B4-BE49-F238E27FC236}">
                <a16:creationId xmlns:a16="http://schemas.microsoft.com/office/drawing/2014/main" id="{0DE1E1B7-0DA1-4DFA-5009-AF9F28A44928}"/>
              </a:ext>
            </a:extLst>
          </p:cNvPr>
          <p:cNvSpPr/>
          <p:nvPr/>
        </p:nvSpPr>
        <p:spPr>
          <a:xfrm>
            <a:off x="12064113" y="311455"/>
            <a:ext cx="5408653" cy="5408653"/>
          </a:xfrm>
          <a:prstGeom prst="ellipse">
            <a:avLst/>
          </a:prstGeom>
          <a:solidFill>
            <a:srgbClr val="E87C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Lexend Light" pitchFamily="2" charset="77"/>
              </a:rPr>
              <a:t>Kempton Park Waterworks has been supplying fresh,</a:t>
            </a:r>
            <a:r>
              <a:rPr lang="en-GB" sz="3200" b="1" dirty="0">
                <a:solidFill>
                  <a:schemeClr val="tx1"/>
                </a:solidFill>
                <a:latin typeface="Lexend Light" pitchFamily="2" charset="77"/>
              </a:rPr>
              <a:t> clean water to London </a:t>
            </a:r>
            <a:r>
              <a:rPr lang="en-GB" sz="3200" dirty="0">
                <a:solidFill>
                  <a:schemeClr val="tx1"/>
                </a:solidFill>
                <a:latin typeface="Lexend Light" pitchFamily="2" charset="77"/>
              </a:rPr>
              <a:t>since 1906.</a:t>
            </a:r>
          </a:p>
        </p:txBody>
      </p:sp>
      <p:sp>
        <p:nvSpPr>
          <p:cNvPr id="37" name="Oval Callout 36">
            <a:extLst>
              <a:ext uri="{FF2B5EF4-FFF2-40B4-BE49-F238E27FC236}">
                <a16:creationId xmlns:a16="http://schemas.microsoft.com/office/drawing/2014/main" id="{4F9D3066-9398-2914-37EF-100C66C86DAC}"/>
              </a:ext>
            </a:extLst>
          </p:cNvPr>
          <p:cNvSpPr/>
          <p:nvPr/>
        </p:nvSpPr>
        <p:spPr>
          <a:xfrm rot="384346">
            <a:off x="3592409" y="2894391"/>
            <a:ext cx="3324767" cy="3198019"/>
          </a:xfrm>
          <a:prstGeom prst="wedgeEllipseCallou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dirty="0">
              <a:solidFill>
                <a:srgbClr val="0D79A2"/>
              </a:solidFill>
              <a:latin typeface="Lexend Light" pitchFamily="2" charset="77"/>
            </a:endParaRPr>
          </a:p>
          <a:p>
            <a:pPr algn="ctr"/>
            <a:r>
              <a:rPr lang="en-GB" sz="3200" dirty="0">
                <a:solidFill>
                  <a:srgbClr val="0D79A2"/>
                </a:solidFill>
                <a:latin typeface="Lexend Light" pitchFamily="2" charset="77"/>
              </a:rPr>
              <a:t>What’s that blue wiggly line on the map?</a:t>
            </a:r>
            <a:endParaRPr lang="en-US" sz="3200" dirty="0">
              <a:solidFill>
                <a:srgbClr val="0D79A2"/>
              </a:solidFill>
            </a:endParaRPr>
          </a:p>
          <a:p>
            <a:pPr algn="ctr"/>
            <a:endParaRPr lang="en-US" dirty="0"/>
          </a:p>
        </p:txBody>
      </p:sp>
      <p:grpSp>
        <p:nvGrpSpPr>
          <p:cNvPr id="9" name="Group 8" descr="Water for London is taken from the River Thames.">
            <a:extLst>
              <a:ext uri="{FF2B5EF4-FFF2-40B4-BE49-F238E27FC236}">
                <a16:creationId xmlns:a16="http://schemas.microsoft.com/office/drawing/2014/main" id="{1CB0FFB4-22D9-3DBC-ABD6-6FC91D1A0FED}"/>
              </a:ext>
            </a:extLst>
          </p:cNvPr>
          <p:cNvGrpSpPr/>
          <p:nvPr/>
        </p:nvGrpSpPr>
        <p:grpSpPr>
          <a:xfrm>
            <a:off x="2209800" y="7299735"/>
            <a:ext cx="8623788" cy="2378040"/>
            <a:chOff x="-2697318" y="7299735"/>
            <a:chExt cx="13530906" cy="2378040"/>
          </a:xfrm>
        </p:grpSpPr>
        <p:sp>
          <p:nvSpPr>
            <p:cNvPr id="2" name="Round Diagonal Corner of Rectangle 1">
              <a:extLst>
                <a:ext uri="{FF2B5EF4-FFF2-40B4-BE49-F238E27FC236}">
                  <a16:creationId xmlns:a16="http://schemas.microsoft.com/office/drawing/2014/main" id="{926F6650-3FD9-E794-3F95-56BE375E9049}"/>
                </a:ext>
              </a:extLst>
            </p:cNvPr>
            <p:cNvSpPr/>
            <p:nvPr/>
          </p:nvSpPr>
          <p:spPr>
            <a:xfrm>
              <a:off x="-2697318" y="7908960"/>
              <a:ext cx="9555318" cy="1768815"/>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Ins="360000" rtlCol="0" anchor="ctr"/>
            <a:lstStyle/>
            <a:p>
              <a:pPr algn="r"/>
              <a:r>
                <a:rPr lang="en-US" sz="3200" dirty="0">
                  <a:latin typeface="Lexend Light" pitchFamily="2" charset="77"/>
                </a:rPr>
                <a:t>Water for London is taken </a:t>
              </a:r>
              <a:br>
                <a:rPr lang="en-US" sz="3200" dirty="0">
                  <a:latin typeface="Lexend Light" pitchFamily="2" charset="77"/>
                </a:rPr>
              </a:br>
              <a:r>
                <a:rPr lang="en-US" sz="3200" dirty="0">
                  <a:latin typeface="Lexend Light" pitchFamily="2" charset="77"/>
                </a:rPr>
                <a:t>from the River Thames. </a:t>
              </a:r>
            </a:p>
          </p:txBody>
        </p:sp>
        <p:cxnSp>
          <p:nvCxnSpPr>
            <p:cNvPr id="4" name="Straight Arrow Connector 3">
              <a:extLst>
                <a:ext uri="{FF2B5EF4-FFF2-40B4-BE49-F238E27FC236}">
                  <a16:creationId xmlns:a16="http://schemas.microsoft.com/office/drawing/2014/main" id="{8E737BDC-6C61-13F8-BB25-74C1B7D26718}"/>
                </a:ext>
              </a:extLst>
            </p:cNvPr>
            <p:cNvCxnSpPr>
              <a:cxnSpLocks/>
            </p:cNvCxnSpPr>
            <p:nvPr/>
          </p:nvCxnSpPr>
          <p:spPr>
            <a:xfrm flipV="1">
              <a:off x="6811749" y="7299735"/>
              <a:ext cx="4021839" cy="1493632"/>
            </a:xfrm>
            <a:prstGeom prst="straightConnector1">
              <a:avLst/>
            </a:prstGeom>
            <a:ln w="73025">
              <a:solidFill>
                <a:srgbClr val="0B6486"/>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72784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2750" fill="hold"/>
                                        <p:tgtEl>
                                          <p:spTgt spid="21"/>
                                        </p:tgtEl>
                                        <p:attrNameLst>
                                          <p:attrName>ppt_w</p:attrName>
                                        </p:attrNameLst>
                                      </p:cBhvr>
                                      <p:tavLst>
                                        <p:tav tm="0">
                                          <p:val>
                                            <p:fltVal val="0"/>
                                          </p:val>
                                        </p:tav>
                                        <p:tav tm="100000">
                                          <p:val>
                                            <p:strVal val="#ppt_w"/>
                                          </p:val>
                                        </p:tav>
                                      </p:tavLst>
                                    </p:anim>
                                    <p:anim calcmode="lin" valueType="num">
                                      <p:cBhvr>
                                        <p:cTn id="8" dur="2750" fill="hold"/>
                                        <p:tgtEl>
                                          <p:spTgt spid="21"/>
                                        </p:tgtEl>
                                        <p:attrNameLst>
                                          <p:attrName>ppt_h</p:attrName>
                                        </p:attrNameLst>
                                      </p:cBhvr>
                                      <p:tavLst>
                                        <p:tav tm="0">
                                          <p:val>
                                            <p:fltVal val="0"/>
                                          </p:val>
                                        </p:tav>
                                        <p:tav tm="100000">
                                          <p:val>
                                            <p:strVal val="#ppt_h"/>
                                          </p:val>
                                        </p:tav>
                                      </p:tavLst>
                                    </p:anim>
                                    <p:animEffect transition="in" filter="fade">
                                      <p:cBhvr>
                                        <p:cTn id="9" dur="2750"/>
                                        <p:tgtEl>
                                          <p:spTgt spid="21"/>
                                        </p:tgtEl>
                                      </p:cBhvr>
                                    </p:animEffect>
                                  </p:childTnLst>
                                </p:cTn>
                              </p:par>
                            </p:childTnLst>
                          </p:cTn>
                        </p:par>
                        <p:par>
                          <p:cTn id="10" fill="hold">
                            <p:stCondLst>
                              <p:cond delay="2750"/>
                            </p:stCondLst>
                            <p:childTnLst>
                              <p:par>
                                <p:cTn id="11" presetID="1"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par>
                          <p:cTn id="13" fill="hold">
                            <p:stCondLst>
                              <p:cond delay="2750"/>
                            </p:stCondLst>
                            <p:childTnLst>
                              <p:par>
                                <p:cTn id="14" presetID="10" presetClass="entr" presetSubtype="0" fill="hold" nodeType="afterEffect">
                                  <p:stCondLst>
                                    <p:cond delay="50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3750"/>
                            </p:stCondLst>
                            <p:childTnLst>
                              <p:par>
                                <p:cTn id="18" presetID="1"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childTnLst>
                                </p:cTn>
                              </p:par>
                            </p:childTnLst>
                          </p:cTn>
                        </p:par>
                        <p:par>
                          <p:cTn id="20" fill="hold">
                            <p:stCondLst>
                              <p:cond delay="3750"/>
                            </p:stCondLst>
                            <p:childTnLst>
                              <p:par>
                                <p:cTn id="21" presetID="10"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par>
                          <p:cTn id="24" fill="hold">
                            <p:stCondLst>
                              <p:cond delay="4250"/>
                            </p:stCondLst>
                            <p:childTnLst>
                              <p:par>
                                <p:cTn id="25" presetID="10" presetClass="entr" presetSubtype="0" fill="hold" grpId="0" nodeType="afterEffect">
                                  <p:stCondLst>
                                    <p:cond delay="400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8" grpId="0" animBg="1"/>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56A50-53C1-BF12-7BE4-D3B689DE7CA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7F260E1-D2C2-9DDE-3783-B4C40C344AE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65" y="0"/>
            <a:ext cx="18355733" cy="10325100"/>
          </a:xfrm>
          <a:prstGeom prst="rect">
            <a:avLst/>
          </a:prstGeom>
        </p:spPr>
      </p:pic>
      <p:pic>
        <p:nvPicPr>
          <p:cNvPr id="3" name="Picture 2">
            <a:extLst>
              <a:ext uri="{FF2B5EF4-FFF2-40B4-BE49-F238E27FC236}">
                <a16:creationId xmlns:a16="http://schemas.microsoft.com/office/drawing/2014/main" id="{7312F37A-F85A-93B8-D734-62EA7FAECA5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pic>
        <p:nvPicPr>
          <p:cNvPr id="12" name="Picture 11">
            <a:extLst>
              <a:ext uri="{FF2B5EF4-FFF2-40B4-BE49-F238E27FC236}">
                <a16:creationId xmlns:a16="http://schemas.microsoft.com/office/drawing/2014/main" id="{0578180A-0BE4-3A83-BF45-4323F2B7D024}"/>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4764" y="2595536"/>
            <a:ext cx="18355732" cy="7729564"/>
          </a:xfrm>
          <a:prstGeom prst="rect">
            <a:avLst/>
          </a:prstGeom>
        </p:spPr>
      </p:pic>
      <p:sp>
        <p:nvSpPr>
          <p:cNvPr id="4" name="Title 3">
            <a:extLst>
              <a:ext uri="{FF2B5EF4-FFF2-40B4-BE49-F238E27FC236}">
                <a16:creationId xmlns:a16="http://schemas.microsoft.com/office/drawing/2014/main" id="{1B48C6D6-4A0F-DF96-FCBD-3E150B56C149}"/>
              </a:ext>
            </a:extLst>
          </p:cNvPr>
          <p:cNvSpPr txBox="1">
            <a:spLocks noGrp="1"/>
          </p:cNvSpPr>
          <p:nvPr>
            <p:ph type="title" idx="4294967295"/>
          </p:nvPr>
        </p:nvSpPr>
        <p:spPr>
          <a:xfrm>
            <a:off x="823932" y="647700"/>
            <a:ext cx="110632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rPr>
              <a:t>Cleaning water</a:t>
            </a:r>
            <a:endParaRPr kumimoji="0" lang="en-US" sz="6000" b="0" i="0" u="none" strike="noStrike" kern="0" cap="none" spc="0" normalizeH="0" baseline="0" noProof="0" dirty="0">
              <a:ln>
                <a:noFill/>
              </a:ln>
              <a:solidFill>
                <a:sysClr val="windowText" lastClr="000000"/>
              </a:solidFill>
              <a:effectLst/>
              <a:uLnTx/>
              <a:uFillTx/>
            </a:endParaRPr>
          </a:p>
        </p:txBody>
      </p:sp>
      <p:pic>
        <p:nvPicPr>
          <p:cNvPr id="10" name="Picture 9" descr="Prescott the Apprentice Engineer - An elephant wearing a blue shirt and hat holding a wrench&#10;">
            <a:extLst>
              <a:ext uri="{FF2B5EF4-FFF2-40B4-BE49-F238E27FC236}">
                <a16:creationId xmlns:a16="http://schemas.microsoft.com/office/drawing/2014/main" id="{37B4521B-708C-94E9-0448-69E019E594BE}"/>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10830350" y="2862844"/>
            <a:ext cx="8256912" cy="8056808"/>
          </a:xfrm>
          <a:prstGeom prst="rect">
            <a:avLst/>
          </a:prstGeom>
        </p:spPr>
      </p:pic>
      <p:sp>
        <p:nvSpPr>
          <p:cNvPr id="13" name="Round Diagonal Corner of Rectangle 12">
            <a:extLst>
              <a:ext uri="{FF2B5EF4-FFF2-40B4-BE49-F238E27FC236}">
                <a16:creationId xmlns:a16="http://schemas.microsoft.com/office/drawing/2014/main" id="{F7CD8A05-35BD-2067-D352-ADF3648590AA}"/>
              </a:ext>
              <a:ext uri="{C183D7F6-B498-43B3-948B-1728B52AA6E4}">
                <adec:decorative xmlns:adec="http://schemas.microsoft.com/office/drawing/2017/decorative" val="1"/>
              </a:ext>
            </a:extLst>
          </p:cNvPr>
          <p:cNvSpPr/>
          <p:nvPr/>
        </p:nvSpPr>
        <p:spPr>
          <a:xfrm>
            <a:off x="-3476992" y="2335404"/>
            <a:ext cx="9877792" cy="3417695"/>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12A220F-AA38-C331-BA7E-8EBC5830CAE2}"/>
              </a:ext>
            </a:extLst>
          </p:cNvPr>
          <p:cNvSpPr txBox="1"/>
          <p:nvPr/>
        </p:nvSpPr>
        <p:spPr>
          <a:xfrm>
            <a:off x="838200" y="2769156"/>
            <a:ext cx="5119668" cy="2831544"/>
          </a:xfrm>
          <a:prstGeom prst="rect">
            <a:avLst/>
          </a:prstGeom>
          <a:noFill/>
        </p:spPr>
        <p:txBody>
          <a:bodyPr wrap="square" rtlCol="0">
            <a:spAutoFit/>
          </a:bodyPr>
          <a:lstStyle/>
          <a:p>
            <a:pPr algn="l"/>
            <a:r>
              <a:rPr lang="en-GB" sz="4000" dirty="0">
                <a:solidFill>
                  <a:schemeClr val="bg1"/>
                </a:solidFill>
                <a:latin typeface="Lexend Light" pitchFamily="2" charset="77"/>
              </a:rPr>
              <a:t>Before we can pump the water to London, it needs </a:t>
            </a:r>
            <a:br>
              <a:rPr lang="en-GB" sz="4000" dirty="0">
                <a:solidFill>
                  <a:schemeClr val="bg1"/>
                </a:solidFill>
                <a:latin typeface="Lexend Light" pitchFamily="2" charset="77"/>
              </a:rPr>
            </a:br>
            <a:r>
              <a:rPr lang="en-GB" sz="4000" dirty="0">
                <a:solidFill>
                  <a:schemeClr val="bg1"/>
                </a:solidFill>
                <a:latin typeface="Lexend Light" pitchFamily="2" charset="77"/>
              </a:rPr>
              <a:t>to be cleaned.</a:t>
            </a:r>
          </a:p>
          <a:p>
            <a:endParaRPr lang="en-US" dirty="0"/>
          </a:p>
        </p:txBody>
      </p:sp>
      <p:grpSp>
        <p:nvGrpSpPr>
          <p:cNvPr id="6" name="Group 5" descr="How could we make the water clean? Let’s think of some ideas.">
            <a:extLst>
              <a:ext uri="{FF2B5EF4-FFF2-40B4-BE49-F238E27FC236}">
                <a16:creationId xmlns:a16="http://schemas.microsoft.com/office/drawing/2014/main" id="{4BBBB1AA-5687-DBBC-C882-B198B275A55A}"/>
              </a:ext>
              <a:ext uri="{C183D7F6-B498-43B3-948B-1728B52AA6E4}">
                <adec:decorative xmlns:adec="http://schemas.microsoft.com/office/drawing/2017/decorative" val="0"/>
              </a:ext>
            </a:extLst>
          </p:cNvPr>
          <p:cNvGrpSpPr/>
          <p:nvPr/>
        </p:nvGrpSpPr>
        <p:grpSpPr>
          <a:xfrm>
            <a:off x="5928247" y="1846893"/>
            <a:ext cx="5934035" cy="5521950"/>
            <a:chOff x="5928247" y="1846893"/>
            <a:chExt cx="5934035" cy="5521950"/>
          </a:xfrm>
        </p:grpSpPr>
        <p:sp>
          <p:nvSpPr>
            <p:cNvPr id="15" name="Oval Callout 14">
              <a:extLst>
                <a:ext uri="{FF2B5EF4-FFF2-40B4-BE49-F238E27FC236}">
                  <a16:creationId xmlns:a16="http://schemas.microsoft.com/office/drawing/2014/main" id="{E5931932-CE41-6A2C-9218-B0CB12A40515}"/>
                </a:ext>
              </a:extLst>
            </p:cNvPr>
            <p:cNvSpPr/>
            <p:nvPr/>
          </p:nvSpPr>
          <p:spPr>
            <a:xfrm rot="21316202" flipH="1">
              <a:off x="5928247" y="1846893"/>
              <a:ext cx="5934035" cy="5521950"/>
            </a:xfrm>
            <a:prstGeom prst="wedgeEllipseCallou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4000" dirty="0">
                <a:solidFill>
                  <a:srgbClr val="0B6486"/>
                </a:solidFill>
                <a:latin typeface="Lexend Light" pitchFamily="2" charset="77"/>
              </a:endParaRPr>
            </a:p>
            <a:p>
              <a:pPr algn="ctr"/>
              <a:r>
                <a:rPr lang="en-GB" sz="4000" dirty="0">
                  <a:solidFill>
                    <a:srgbClr val="0B6486"/>
                  </a:solidFill>
                  <a:latin typeface="Lexend Light" pitchFamily="2" charset="77"/>
                </a:rPr>
                <a:t>How could we make the water clean?</a:t>
              </a:r>
            </a:p>
            <a:p>
              <a:pPr algn="ctr"/>
              <a:r>
                <a:rPr lang="en-GB" sz="4000" dirty="0">
                  <a:solidFill>
                    <a:srgbClr val="0B6486"/>
                  </a:solidFill>
                  <a:latin typeface="Lexend Light" pitchFamily="2" charset="77"/>
                </a:rPr>
                <a:t>Let’s think of some ideas.</a:t>
              </a:r>
            </a:p>
          </p:txBody>
        </p:sp>
        <p:pic>
          <p:nvPicPr>
            <p:cNvPr id="5" name="Graphic 4" descr="Chat with solid fill">
              <a:extLst>
                <a:ext uri="{FF2B5EF4-FFF2-40B4-BE49-F238E27FC236}">
                  <a16:creationId xmlns:a16="http://schemas.microsoft.com/office/drawing/2014/main" id="{4161A29D-01DB-6F0E-0CA5-4646ABF2CB9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1217720">
              <a:off x="7929824" y="2087764"/>
              <a:ext cx="1550160" cy="1550160"/>
            </a:xfrm>
            <a:prstGeom prst="rect">
              <a:avLst/>
            </a:prstGeom>
          </p:spPr>
        </p:pic>
      </p:grpSp>
    </p:spTree>
    <p:extLst>
      <p:ext uri="{BB962C8B-B14F-4D97-AF65-F5344CB8AC3E}">
        <p14:creationId xmlns:p14="http://schemas.microsoft.com/office/powerpoint/2010/main" val="205792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3BE07-6099-A7CE-EC8A-3FFF3B75585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AF16C03-0ED3-563B-5CFF-C6C4B1391F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65" y="-38100"/>
            <a:ext cx="18355733" cy="10325100"/>
          </a:xfrm>
          <a:prstGeom prst="rect">
            <a:avLst/>
          </a:prstGeom>
          <a:solidFill>
            <a:schemeClr val="tx1"/>
          </a:solidFill>
        </p:spPr>
      </p:pic>
      <p:sp>
        <p:nvSpPr>
          <p:cNvPr id="85" name="Round Diagonal Corner of Rectangle 84">
            <a:extLst>
              <a:ext uri="{FF2B5EF4-FFF2-40B4-BE49-F238E27FC236}">
                <a16:creationId xmlns:a16="http://schemas.microsoft.com/office/drawing/2014/main" id="{B54159B1-DA14-7BC4-9BDB-34D1EE6AF561}"/>
              </a:ext>
              <a:ext uri="{C183D7F6-B498-43B3-948B-1728B52AA6E4}">
                <adec:decorative xmlns:adec="http://schemas.microsoft.com/office/drawing/2017/decorative" val="1"/>
              </a:ext>
            </a:extLst>
          </p:cNvPr>
          <p:cNvSpPr/>
          <p:nvPr/>
        </p:nvSpPr>
        <p:spPr>
          <a:xfrm>
            <a:off x="-2743200" y="659901"/>
            <a:ext cx="11627804" cy="1938463"/>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itle 86">
            <a:extLst>
              <a:ext uri="{FF2B5EF4-FFF2-40B4-BE49-F238E27FC236}">
                <a16:creationId xmlns:a16="http://schemas.microsoft.com/office/drawing/2014/main" id="{F728CCB1-5F54-9E55-220F-CC3A80AFB5B6}"/>
              </a:ext>
            </a:extLst>
          </p:cNvPr>
          <p:cNvSpPr txBox="1">
            <a:spLocks noGrp="1"/>
          </p:cNvSpPr>
          <p:nvPr>
            <p:ph type="title" idx="4294967295"/>
          </p:nvPr>
        </p:nvSpPr>
        <p:spPr>
          <a:xfrm>
            <a:off x="533400" y="952500"/>
            <a:ext cx="8015269" cy="16004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4000" b="0" i="0" u="none" strike="noStrike" kern="0" cap="none" spc="0" normalizeH="0" baseline="0" noProof="0" dirty="0">
                <a:ln>
                  <a:noFill/>
                </a:ln>
                <a:solidFill>
                  <a:schemeClr val="bg1"/>
                </a:solidFill>
                <a:effectLst/>
                <a:uLnTx/>
                <a:uFillTx/>
                <a:latin typeface="Lexend Light" pitchFamily="2" charset="77"/>
              </a:rPr>
              <a:t>At Kempton, water is cleaned using a </a:t>
            </a:r>
            <a:r>
              <a:rPr kumimoji="0" lang="en-GB" sz="4000" b="1" i="0" u="none" strike="noStrike" kern="0" cap="none" spc="0" normalizeH="0" baseline="0" noProof="0" dirty="0">
                <a:ln>
                  <a:noFill/>
                </a:ln>
                <a:solidFill>
                  <a:schemeClr val="bg1"/>
                </a:solidFill>
                <a:effectLst/>
                <a:uLnTx/>
                <a:uFillTx/>
                <a:latin typeface="Lexend Light" pitchFamily="2" charset="77"/>
              </a:rPr>
              <a:t>Slow Sand Filter</a:t>
            </a:r>
            <a:r>
              <a:rPr kumimoji="0" lang="en-GB" sz="4000" b="0" i="0" u="none" strike="noStrike" kern="0" cap="none" spc="0" normalizeH="0" baseline="0" noProof="0" dirty="0">
                <a:ln>
                  <a:noFill/>
                </a:ln>
                <a:solidFill>
                  <a:schemeClr val="bg1"/>
                </a:solidFill>
                <a:effectLst/>
                <a:uLnTx/>
                <a:uFillTx/>
                <a:latin typeface="Lexend Light" pitchFamily="2" charset="77"/>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pic>
        <p:nvPicPr>
          <p:cNvPr id="12" name="Picture 11" descr="A filter bed showing layers of sand ">
            <a:extLst>
              <a:ext uri="{FF2B5EF4-FFF2-40B4-BE49-F238E27FC236}">
                <a16:creationId xmlns:a16="http://schemas.microsoft.com/office/drawing/2014/main" id="{9B641197-13DD-D7ED-3E2D-0871DB5E1354}"/>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1435624" y="571500"/>
            <a:ext cx="17385776" cy="9779498"/>
          </a:xfrm>
          <a:prstGeom prst="rect">
            <a:avLst/>
          </a:prstGeom>
        </p:spPr>
      </p:pic>
      <p:grpSp>
        <p:nvGrpSpPr>
          <p:cNvPr id="67" name="Group 66" descr="Water droplets moving through the the slow sand filter.">
            <a:extLst>
              <a:ext uri="{FF2B5EF4-FFF2-40B4-BE49-F238E27FC236}">
                <a16:creationId xmlns:a16="http://schemas.microsoft.com/office/drawing/2014/main" id="{7C1B677C-17B5-D025-C472-358754F35DAD}"/>
              </a:ext>
            </a:extLst>
          </p:cNvPr>
          <p:cNvGrpSpPr/>
          <p:nvPr/>
        </p:nvGrpSpPr>
        <p:grpSpPr>
          <a:xfrm>
            <a:off x="4312327" y="4133225"/>
            <a:ext cx="6922065" cy="1696075"/>
            <a:chOff x="3551012" y="2781300"/>
            <a:chExt cx="7345588" cy="1790700"/>
          </a:xfrm>
        </p:grpSpPr>
        <p:pic>
          <p:nvPicPr>
            <p:cNvPr id="54" name="Graphic 53" descr="Water with solid fill">
              <a:extLst>
                <a:ext uri="{FF2B5EF4-FFF2-40B4-BE49-F238E27FC236}">
                  <a16:creationId xmlns:a16="http://schemas.microsoft.com/office/drawing/2014/main" id="{929727BF-B57B-4DDD-5920-F9A44B696BA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51012" y="2857500"/>
              <a:ext cx="914400" cy="914400"/>
            </a:xfrm>
            <a:prstGeom prst="rect">
              <a:avLst/>
            </a:prstGeom>
          </p:spPr>
        </p:pic>
        <p:pic>
          <p:nvPicPr>
            <p:cNvPr id="63" name="Graphic 62" descr="Water with solid fill">
              <a:extLst>
                <a:ext uri="{FF2B5EF4-FFF2-40B4-BE49-F238E27FC236}">
                  <a16:creationId xmlns:a16="http://schemas.microsoft.com/office/drawing/2014/main" id="{06BCB872-7200-D678-C252-8BCCADBB16A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43600" y="2857500"/>
              <a:ext cx="914400" cy="914400"/>
            </a:xfrm>
            <a:prstGeom prst="rect">
              <a:avLst/>
            </a:prstGeom>
          </p:spPr>
        </p:pic>
        <p:pic>
          <p:nvPicPr>
            <p:cNvPr id="64" name="Graphic 63" descr="Water with solid fill">
              <a:extLst>
                <a:ext uri="{FF2B5EF4-FFF2-40B4-BE49-F238E27FC236}">
                  <a16:creationId xmlns:a16="http://schemas.microsoft.com/office/drawing/2014/main" id="{C6238052-A414-C765-1F83-F4AC8EF7142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82200" y="2781300"/>
              <a:ext cx="914400" cy="914400"/>
            </a:xfrm>
            <a:prstGeom prst="rect">
              <a:avLst/>
            </a:prstGeom>
          </p:spPr>
        </p:pic>
        <p:cxnSp>
          <p:nvCxnSpPr>
            <p:cNvPr id="66" name="Straight Arrow Connector 65">
              <a:extLst>
                <a:ext uri="{FF2B5EF4-FFF2-40B4-BE49-F238E27FC236}">
                  <a16:creationId xmlns:a16="http://schemas.microsoft.com/office/drawing/2014/main" id="{A285C5F5-07DA-7106-5503-894DD2009506}"/>
                </a:ext>
              </a:extLst>
            </p:cNvPr>
            <p:cNvCxnSpPr/>
            <p:nvPr/>
          </p:nvCxnSpPr>
          <p:spPr>
            <a:xfrm>
              <a:off x="8763000" y="2819400"/>
              <a:ext cx="0" cy="1752600"/>
            </a:xfrm>
            <a:prstGeom prst="straightConnector1">
              <a:avLst/>
            </a:prstGeom>
            <a:ln w="168275">
              <a:solidFill>
                <a:srgbClr val="0D79A2">
                  <a:alpha val="50000"/>
                </a:srgb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61E5316E-8F5F-5F3D-9074-BDBF1CF2B6A2}"/>
              </a:ext>
              <a:ext uri="{C183D7F6-B498-43B3-948B-1728B52AA6E4}">
                <adec:decorative xmlns:adec="http://schemas.microsoft.com/office/drawing/2017/decorative" val="1"/>
              </a:ext>
            </a:extLst>
          </p:cNvPr>
          <p:cNvGrpSpPr/>
          <p:nvPr/>
        </p:nvGrpSpPr>
        <p:grpSpPr>
          <a:xfrm>
            <a:off x="7536046" y="4054538"/>
            <a:ext cx="6922065" cy="1696075"/>
            <a:chOff x="3551012" y="2781300"/>
            <a:chExt cx="7345588" cy="1790700"/>
          </a:xfrm>
        </p:grpSpPr>
        <p:pic>
          <p:nvPicPr>
            <p:cNvPr id="70" name="Graphic 69" descr="Water with solid fill">
              <a:extLst>
                <a:ext uri="{FF2B5EF4-FFF2-40B4-BE49-F238E27FC236}">
                  <a16:creationId xmlns:a16="http://schemas.microsoft.com/office/drawing/2014/main" id="{A74E9C3E-E50C-366E-7374-A2F9EE3C707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51012" y="2857500"/>
              <a:ext cx="914400" cy="914400"/>
            </a:xfrm>
            <a:prstGeom prst="rect">
              <a:avLst/>
            </a:prstGeom>
          </p:spPr>
        </p:pic>
        <p:pic>
          <p:nvPicPr>
            <p:cNvPr id="71" name="Graphic 70" descr="Water with solid fill">
              <a:extLst>
                <a:ext uri="{FF2B5EF4-FFF2-40B4-BE49-F238E27FC236}">
                  <a16:creationId xmlns:a16="http://schemas.microsoft.com/office/drawing/2014/main" id="{22FC1FC4-B1E8-6278-8570-5031CCF0058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43600" y="2857500"/>
              <a:ext cx="914400" cy="914400"/>
            </a:xfrm>
            <a:prstGeom prst="rect">
              <a:avLst/>
            </a:prstGeom>
          </p:spPr>
        </p:pic>
        <p:pic>
          <p:nvPicPr>
            <p:cNvPr id="72" name="Graphic 71" descr="Water with solid fill">
              <a:extLst>
                <a:ext uri="{FF2B5EF4-FFF2-40B4-BE49-F238E27FC236}">
                  <a16:creationId xmlns:a16="http://schemas.microsoft.com/office/drawing/2014/main" id="{B5D077CE-CBE3-CF95-6E2C-F53E408C4BB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82200" y="2781300"/>
              <a:ext cx="914400" cy="914400"/>
            </a:xfrm>
            <a:prstGeom prst="rect">
              <a:avLst/>
            </a:prstGeom>
          </p:spPr>
        </p:pic>
        <p:cxnSp>
          <p:nvCxnSpPr>
            <p:cNvPr id="73" name="Straight Arrow Connector 72">
              <a:extLst>
                <a:ext uri="{FF2B5EF4-FFF2-40B4-BE49-F238E27FC236}">
                  <a16:creationId xmlns:a16="http://schemas.microsoft.com/office/drawing/2014/main" id="{4FBFE7CF-AA0E-7C3D-9429-9C7124500583}"/>
                </a:ext>
              </a:extLst>
            </p:cNvPr>
            <p:cNvCxnSpPr/>
            <p:nvPr/>
          </p:nvCxnSpPr>
          <p:spPr>
            <a:xfrm>
              <a:off x="8763000" y="2819400"/>
              <a:ext cx="0" cy="1752600"/>
            </a:xfrm>
            <a:prstGeom prst="straightConnector1">
              <a:avLst/>
            </a:prstGeom>
            <a:ln w="168275">
              <a:solidFill>
                <a:srgbClr val="0D79A2">
                  <a:alpha val="50000"/>
                </a:srgbClr>
              </a:solidFill>
              <a:tailEnd type="triangle"/>
            </a:ln>
          </p:spPr>
          <p:style>
            <a:lnRef idx="1">
              <a:schemeClr val="accent1"/>
            </a:lnRef>
            <a:fillRef idx="0">
              <a:schemeClr val="accent1"/>
            </a:fillRef>
            <a:effectRef idx="0">
              <a:schemeClr val="accent1"/>
            </a:effectRef>
            <a:fontRef idx="minor">
              <a:schemeClr val="tx1"/>
            </a:fontRef>
          </p:style>
        </p:cxnSp>
      </p:grpSp>
      <p:pic>
        <p:nvPicPr>
          <p:cNvPr id="74" name="Picture 73" descr="Micro-organisms and good bacteria">
            <a:extLst>
              <a:ext uri="{FF2B5EF4-FFF2-40B4-BE49-F238E27FC236}">
                <a16:creationId xmlns:a16="http://schemas.microsoft.com/office/drawing/2014/main" id="{AAAB9705-4BAD-284F-2270-3E2EAF8670D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3182600" y="1258367"/>
            <a:ext cx="4799533" cy="4799533"/>
          </a:xfrm>
          <a:prstGeom prst="rect">
            <a:avLst/>
          </a:prstGeom>
        </p:spPr>
      </p:pic>
      <p:pic>
        <p:nvPicPr>
          <p:cNvPr id="76" name="Picture 75">
            <a:extLst>
              <a:ext uri="{FF2B5EF4-FFF2-40B4-BE49-F238E27FC236}">
                <a16:creationId xmlns:a16="http://schemas.microsoft.com/office/drawing/2014/main" id="{BD8E7B22-B26C-3B20-E543-D482324B90E3}"/>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3923190" y="1541676"/>
            <a:ext cx="3608671" cy="3608671"/>
          </a:xfrm>
          <a:prstGeom prst="rect">
            <a:avLst/>
          </a:prstGeom>
        </p:spPr>
      </p:pic>
      <p:pic>
        <p:nvPicPr>
          <p:cNvPr id="78" name="Picture 77">
            <a:extLst>
              <a:ext uri="{FF2B5EF4-FFF2-40B4-BE49-F238E27FC236}">
                <a16:creationId xmlns:a16="http://schemas.microsoft.com/office/drawing/2014/main" id="{293CA99D-0D78-667A-D430-BD46A316BB50}"/>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rot="274685">
            <a:off x="13276554" y="1642826"/>
            <a:ext cx="4619099" cy="4619099"/>
          </a:xfrm>
          <a:prstGeom prst="rect">
            <a:avLst/>
          </a:prstGeom>
        </p:spPr>
      </p:pic>
      <p:pic>
        <p:nvPicPr>
          <p:cNvPr id="80" name="Picture 79">
            <a:extLst>
              <a:ext uri="{FF2B5EF4-FFF2-40B4-BE49-F238E27FC236}">
                <a16:creationId xmlns:a16="http://schemas.microsoft.com/office/drawing/2014/main" id="{32F32C54-DF7A-D1EE-3BFD-AB487652E94F}"/>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rot="574727">
            <a:off x="13811218" y="3268150"/>
            <a:ext cx="3608671" cy="3608671"/>
          </a:xfrm>
          <a:prstGeom prst="rect">
            <a:avLst/>
          </a:prstGeom>
        </p:spPr>
      </p:pic>
      <p:cxnSp>
        <p:nvCxnSpPr>
          <p:cNvPr id="83" name="Straight Arrow Connector 82">
            <a:extLst>
              <a:ext uri="{FF2B5EF4-FFF2-40B4-BE49-F238E27FC236}">
                <a16:creationId xmlns:a16="http://schemas.microsoft.com/office/drawing/2014/main" id="{FED30BB9-80D3-8E13-14F1-20B99081D412}"/>
              </a:ext>
              <a:ext uri="{C183D7F6-B498-43B3-948B-1728B52AA6E4}">
                <adec:decorative xmlns:adec="http://schemas.microsoft.com/office/drawing/2017/decorative" val="1"/>
              </a:ext>
            </a:extLst>
          </p:cNvPr>
          <p:cNvCxnSpPr>
            <a:cxnSpLocks/>
          </p:cNvCxnSpPr>
          <p:nvPr/>
        </p:nvCxnSpPr>
        <p:spPr>
          <a:xfrm>
            <a:off x="14351901" y="9398498"/>
            <a:ext cx="1881304" cy="0"/>
          </a:xfrm>
          <a:prstGeom prst="straightConnector1">
            <a:avLst/>
          </a:prstGeom>
          <a:ln w="174625">
            <a:solidFill>
              <a:srgbClr val="0D79A2">
                <a:alpha val="52000"/>
              </a:srgbClr>
            </a:solidFill>
            <a:tailEnd type="triangle"/>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D6711C7F-20E9-5D64-7D46-DFB4766CB85E}"/>
              </a:ext>
            </a:extLst>
          </p:cNvPr>
          <p:cNvSpPr txBox="1"/>
          <p:nvPr/>
        </p:nvSpPr>
        <p:spPr>
          <a:xfrm>
            <a:off x="457200" y="3826351"/>
            <a:ext cx="2728342" cy="3816429"/>
          </a:xfrm>
          <a:prstGeom prst="rect">
            <a:avLst/>
          </a:prstGeom>
          <a:noFill/>
        </p:spPr>
        <p:txBody>
          <a:bodyPr wrap="square" rtlCol="0">
            <a:spAutoFit/>
          </a:bodyPr>
          <a:lstStyle/>
          <a:p>
            <a:pPr algn="l"/>
            <a:r>
              <a:rPr lang="en-GB" sz="2800" dirty="0">
                <a:solidFill>
                  <a:schemeClr val="bg1"/>
                </a:solidFill>
                <a:latin typeface="Lexend Light" pitchFamily="2" charset="77"/>
              </a:rPr>
              <a:t>Untreated water passes very slowly down through layers of </a:t>
            </a:r>
            <a:r>
              <a:rPr lang="en-GB" sz="2800" b="1" dirty="0">
                <a:solidFill>
                  <a:schemeClr val="bg1"/>
                </a:solidFill>
                <a:latin typeface="Lexend Light" pitchFamily="2" charset="77"/>
              </a:rPr>
              <a:t>sand</a:t>
            </a:r>
            <a:r>
              <a:rPr lang="en-GB" sz="2800" dirty="0">
                <a:solidFill>
                  <a:schemeClr val="bg1"/>
                </a:solidFill>
                <a:latin typeface="Lexend Light" pitchFamily="2" charset="77"/>
              </a:rPr>
              <a:t> and </a:t>
            </a:r>
            <a:r>
              <a:rPr lang="en-GB" sz="2800" b="1" dirty="0">
                <a:solidFill>
                  <a:schemeClr val="bg1"/>
                </a:solidFill>
                <a:latin typeface="Lexend Light" pitchFamily="2" charset="77"/>
              </a:rPr>
              <a:t>gravel</a:t>
            </a:r>
            <a:r>
              <a:rPr lang="en-GB" sz="2800" dirty="0">
                <a:solidFill>
                  <a:schemeClr val="bg1"/>
                </a:solidFill>
                <a:latin typeface="Lexend Light" pitchFamily="2" charset="77"/>
              </a:rPr>
              <a:t> to remove the dirt.</a:t>
            </a:r>
          </a:p>
          <a:p>
            <a:endParaRPr lang="en-US" dirty="0"/>
          </a:p>
        </p:txBody>
      </p:sp>
      <p:sp>
        <p:nvSpPr>
          <p:cNvPr id="93" name="TextBox 92">
            <a:extLst>
              <a:ext uri="{FF2B5EF4-FFF2-40B4-BE49-F238E27FC236}">
                <a16:creationId xmlns:a16="http://schemas.microsoft.com/office/drawing/2014/main" id="{ACBFD0AA-F437-4ACA-8CFC-8EBB369915B3}"/>
              </a:ext>
            </a:extLst>
          </p:cNvPr>
          <p:cNvSpPr txBox="1"/>
          <p:nvPr/>
        </p:nvSpPr>
        <p:spPr>
          <a:xfrm>
            <a:off x="9982200" y="1485900"/>
            <a:ext cx="4626156" cy="1661993"/>
          </a:xfrm>
          <a:prstGeom prst="rect">
            <a:avLst/>
          </a:prstGeom>
          <a:noFill/>
        </p:spPr>
        <p:txBody>
          <a:bodyPr wrap="square" rtlCol="0">
            <a:spAutoFit/>
          </a:bodyPr>
          <a:lstStyle/>
          <a:p>
            <a:pPr algn="l"/>
            <a:r>
              <a:rPr lang="en-GB" sz="2800" dirty="0">
                <a:solidFill>
                  <a:schemeClr val="bg1"/>
                </a:solidFill>
                <a:latin typeface="Lexend Light" pitchFamily="2" charset="77"/>
              </a:rPr>
              <a:t>A living ecosystem of </a:t>
            </a:r>
            <a:r>
              <a:rPr lang="en-GB" sz="2800" b="1" dirty="0">
                <a:solidFill>
                  <a:schemeClr val="bg1"/>
                </a:solidFill>
                <a:latin typeface="Lexend Light" pitchFamily="2" charset="77"/>
              </a:rPr>
              <a:t>good bacteria </a:t>
            </a:r>
            <a:r>
              <a:rPr lang="en-GB" sz="2800" dirty="0">
                <a:solidFill>
                  <a:schemeClr val="bg1"/>
                </a:solidFill>
                <a:latin typeface="Lexend Light" pitchFamily="2" charset="77"/>
              </a:rPr>
              <a:t>helps to get rid of germs.</a:t>
            </a:r>
          </a:p>
          <a:p>
            <a:endParaRPr lang="en-US" dirty="0"/>
          </a:p>
        </p:txBody>
      </p:sp>
      <p:sp>
        <p:nvSpPr>
          <p:cNvPr id="94" name="TextBox 93">
            <a:extLst>
              <a:ext uri="{FF2B5EF4-FFF2-40B4-BE49-F238E27FC236}">
                <a16:creationId xmlns:a16="http://schemas.microsoft.com/office/drawing/2014/main" id="{5A7587A2-CE20-D477-9E85-BD643C860D4B}"/>
              </a:ext>
            </a:extLst>
          </p:cNvPr>
          <p:cNvSpPr txBox="1"/>
          <p:nvPr/>
        </p:nvSpPr>
        <p:spPr>
          <a:xfrm>
            <a:off x="3657599" y="8865394"/>
            <a:ext cx="5715001" cy="1231106"/>
          </a:xfrm>
          <a:prstGeom prst="rect">
            <a:avLst/>
          </a:prstGeom>
          <a:noFill/>
        </p:spPr>
        <p:txBody>
          <a:bodyPr wrap="square" rtlCol="0">
            <a:spAutoFit/>
          </a:bodyPr>
          <a:lstStyle/>
          <a:p>
            <a:pPr algn="l"/>
            <a:r>
              <a:rPr lang="en-GB" sz="2800" dirty="0">
                <a:solidFill>
                  <a:schemeClr val="bg1"/>
                </a:solidFill>
                <a:latin typeface="Lexend Light" pitchFamily="2" charset="77"/>
              </a:rPr>
              <a:t>Clean water comes out through a pipe at the bottom.</a:t>
            </a:r>
          </a:p>
          <a:p>
            <a:endParaRPr lang="en-US" dirty="0"/>
          </a:p>
        </p:txBody>
      </p:sp>
    </p:spTree>
    <p:extLst>
      <p:ext uri="{BB962C8B-B14F-4D97-AF65-F5344CB8AC3E}">
        <p14:creationId xmlns:p14="http://schemas.microsoft.com/office/powerpoint/2010/main" val="324340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42" presetClass="path" presetSubtype="0" repeatCount="0" accel="50000" decel="50000" fill="hold" nodeType="afterEffect">
                                  <p:stCondLst>
                                    <p:cond delay="0"/>
                                  </p:stCondLst>
                                  <p:childTnLst>
                                    <p:animMotion origin="layout" path="M 0 7.40741E-7 L 0 0.25 " pathEditMode="relative" rAng="0" ptsTypes="AA">
                                      <p:cBhvr>
                                        <p:cTn id="6" dur="5000" fill="hold"/>
                                        <p:tgtEl>
                                          <p:spTgt spid="67"/>
                                        </p:tgtEl>
                                        <p:attrNameLst>
                                          <p:attrName>ppt_x</p:attrName>
                                          <p:attrName>ppt_y</p:attrName>
                                        </p:attrNameLst>
                                      </p:cBhvr>
                                      <p:rCtr x="0" y="12500"/>
                                    </p:animMotion>
                                  </p:childTnLst>
                                </p:cTn>
                              </p:par>
                            </p:childTnLst>
                          </p:cTn>
                        </p:par>
                        <p:par>
                          <p:cTn id="7" fill="hold">
                            <p:stCondLst>
                              <p:cond delay="5500"/>
                            </p:stCondLst>
                            <p:childTnLst>
                              <p:par>
                                <p:cTn id="8" presetID="10" presetClass="exit" presetSubtype="0" repeatCount="0" fill="hold" nodeType="afterEffect">
                                  <p:stCondLst>
                                    <p:cond delay="0"/>
                                  </p:stCondLst>
                                  <p:childTnLst>
                                    <p:animEffect transition="out" filter="fade">
                                      <p:cBhvr>
                                        <p:cTn id="9" dur="500"/>
                                        <p:tgtEl>
                                          <p:spTgt spid="67"/>
                                        </p:tgtEl>
                                      </p:cBhvr>
                                    </p:animEffect>
                                    <p:set>
                                      <p:cBhvr>
                                        <p:cTn id="10" dur="1" fill="hold">
                                          <p:stCondLst>
                                            <p:cond delay="499"/>
                                          </p:stCondLst>
                                        </p:cTn>
                                        <p:tgtEl>
                                          <p:spTgt spid="67"/>
                                        </p:tgtEl>
                                        <p:attrNameLst>
                                          <p:attrName>style.visibility</p:attrName>
                                        </p:attrNameLst>
                                      </p:cBhvr>
                                      <p:to>
                                        <p:strVal val="hidden"/>
                                      </p:to>
                                    </p:set>
                                  </p:childTnLst>
                                </p:cTn>
                              </p:par>
                            </p:childTnLst>
                          </p:cTn>
                        </p:par>
                        <p:par>
                          <p:cTn id="11" fill="hold">
                            <p:stCondLst>
                              <p:cond delay="6000"/>
                            </p:stCondLst>
                            <p:childTnLst>
                              <p:par>
                                <p:cTn id="12" presetID="42" presetClass="path" presetSubtype="0" repeatCount="0" accel="50000" decel="50000" fill="hold" nodeType="afterEffect">
                                  <p:stCondLst>
                                    <p:cond delay="0"/>
                                  </p:stCondLst>
                                  <p:childTnLst>
                                    <p:animMotion origin="layout" path="M -2.08333E-6 -3.20988E-6 L -2.08333E-6 0.25 " pathEditMode="relative" rAng="0" ptsTypes="AA">
                                      <p:cBhvr>
                                        <p:cTn id="13" dur="5000" fill="hold"/>
                                        <p:tgtEl>
                                          <p:spTgt spid="69"/>
                                        </p:tgtEl>
                                        <p:attrNameLst>
                                          <p:attrName>ppt_x</p:attrName>
                                          <p:attrName>ppt_y</p:attrName>
                                        </p:attrNameLst>
                                      </p:cBhvr>
                                      <p:rCtr x="0" y="12500"/>
                                    </p:animMotion>
                                  </p:childTnLst>
                                </p:cTn>
                              </p:par>
                              <p:par>
                                <p:cTn id="14" presetID="12" presetClass="entr" presetSubtype="8" fill="hold" nodeType="withEffect">
                                  <p:stCondLst>
                                    <p:cond delay="0"/>
                                  </p:stCondLst>
                                  <p:childTnLst>
                                    <p:set>
                                      <p:cBhvr>
                                        <p:cTn id="15" dur="1" fill="hold">
                                          <p:stCondLst>
                                            <p:cond delay="0"/>
                                          </p:stCondLst>
                                        </p:cTn>
                                        <p:tgtEl>
                                          <p:spTgt spid="83"/>
                                        </p:tgtEl>
                                        <p:attrNameLst>
                                          <p:attrName>style.visibility</p:attrName>
                                        </p:attrNameLst>
                                      </p:cBhvr>
                                      <p:to>
                                        <p:strVal val="visible"/>
                                      </p:to>
                                    </p:set>
                                    <p:anim calcmode="lin" valueType="num">
                                      <p:cBhvr additive="base">
                                        <p:cTn id="16" dur="2000"/>
                                        <p:tgtEl>
                                          <p:spTgt spid="83"/>
                                        </p:tgtEl>
                                        <p:attrNameLst>
                                          <p:attrName>ppt_x</p:attrName>
                                        </p:attrNameLst>
                                      </p:cBhvr>
                                      <p:tavLst>
                                        <p:tav tm="0">
                                          <p:val>
                                            <p:strVal val="#ppt_x-#ppt_w*1.125000"/>
                                          </p:val>
                                        </p:tav>
                                        <p:tav tm="100000">
                                          <p:val>
                                            <p:strVal val="#ppt_x"/>
                                          </p:val>
                                        </p:tav>
                                      </p:tavLst>
                                    </p:anim>
                                    <p:animEffect transition="in" filter="wipe(right)">
                                      <p:cBhvr>
                                        <p:cTn id="17" dur="2000"/>
                                        <p:tgtEl>
                                          <p:spTgt spid="83"/>
                                        </p:tgtEl>
                                      </p:cBhvr>
                                    </p:animEffect>
                                  </p:childTnLst>
                                </p:cTn>
                              </p:par>
                            </p:childTnLst>
                          </p:cTn>
                        </p:par>
                        <p:par>
                          <p:cTn id="18" fill="hold">
                            <p:stCondLst>
                              <p:cond delay="11000"/>
                            </p:stCondLst>
                            <p:childTnLst>
                              <p:par>
                                <p:cTn id="19" presetID="10" presetClass="exit" presetSubtype="0" repeatCount="0" fill="hold" nodeType="afterEffect">
                                  <p:stCondLst>
                                    <p:cond delay="0"/>
                                  </p:stCondLst>
                                  <p:childTnLst>
                                    <p:animEffect transition="out" filter="fade">
                                      <p:cBhvr>
                                        <p:cTn id="20" dur="500"/>
                                        <p:tgtEl>
                                          <p:spTgt spid="69"/>
                                        </p:tgtEl>
                                      </p:cBhvr>
                                    </p:animEffect>
                                    <p:set>
                                      <p:cBhvr>
                                        <p:cTn id="21" dur="1" fill="hold">
                                          <p:stCondLst>
                                            <p:cond delay="499"/>
                                          </p:stCondLst>
                                        </p:cTn>
                                        <p:tgtEl>
                                          <p:spTgt spid="69"/>
                                        </p:tgtEl>
                                        <p:attrNameLst>
                                          <p:attrName>style.visibility</p:attrName>
                                        </p:attrNameLst>
                                      </p:cBhvr>
                                      <p:to>
                                        <p:strVal val="hidden"/>
                                      </p:to>
                                    </p:set>
                                  </p:childTnLst>
                                </p:cTn>
                              </p:par>
                            </p:childTnLst>
                          </p:cTn>
                        </p:par>
                        <p:par>
                          <p:cTn id="22" fill="hold">
                            <p:stCondLst>
                              <p:cond delay="11500"/>
                            </p:stCondLst>
                            <p:childTnLst>
                              <p:par>
                                <p:cTn id="23" presetID="10" presetClass="entr" presetSubtype="0" fill="hold" nodeType="afterEffect">
                                  <p:stCondLst>
                                    <p:cond delay="0"/>
                                  </p:stCondLst>
                                  <p:childTnLst>
                                    <p:set>
                                      <p:cBhvr>
                                        <p:cTn id="24" dur="1" fill="hold">
                                          <p:stCondLst>
                                            <p:cond delay="0"/>
                                          </p:stCondLst>
                                        </p:cTn>
                                        <p:tgtEl>
                                          <p:spTgt spid="74"/>
                                        </p:tgtEl>
                                        <p:attrNameLst>
                                          <p:attrName>style.visibility</p:attrName>
                                        </p:attrNameLst>
                                      </p:cBhvr>
                                      <p:to>
                                        <p:strVal val="visible"/>
                                      </p:to>
                                    </p:set>
                                    <p:animEffect transition="in" filter="fade">
                                      <p:cBhvr>
                                        <p:cTn id="25" dur="1000"/>
                                        <p:tgtEl>
                                          <p:spTgt spid="74"/>
                                        </p:tgtEl>
                                      </p:cBhvr>
                                    </p:animEffect>
                                  </p:childTnLst>
                                </p:cTn>
                              </p:par>
                            </p:childTnLst>
                          </p:cTn>
                        </p:par>
                        <p:par>
                          <p:cTn id="26" fill="hold">
                            <p:stCondLst>
                              <p:cond delay="12500"/>
                            </p:stCondLst>
                            <p:childTnLst>
                              <p:par>
                                <p:cTn id="27" presetID="10" presetClass="entr" presetSubtype="0" fill="hold" nodeType="after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fade">
                                      <p:cBhvr>
                                        <p:cTn id="29" dur="1000"/>
                                        <p:tgtEl>
                                          <p:spTgt spid="76"/>
                                        </p:tgtEl>
                                      </p:cBhvr>
                                    </p:animEffect>
                                  </p:childTnLst>
                                </p:cTn>
                              </p:par>
                            </p:childTnLst>
                          </p:cTn>
                        </p:par>
                        <p:par>
                          <p:cTn id="30" fill="hold">
                            <p:stCondLst>
                              <p:cond delay="13500"/>
                            </p:stCondLst>
                            <p:childTnLst>
                              <p:par>
                                <p:cTn id="31" presetID="10" presetClass="entr" presetSubtype="0" fill="hold" nodeType="afterEffect">
                                  <p:stCondLst>
                                    <p:cond delay="0"/>
                                  </p:stCondLst>
                                  <p:childTnLst>
                                    <p:set>
                                      <p:cBhvr>
                                        <p:cTn id="32" dur="1" fill="hold">
                                          <p:stCondLst>
                                            <p:cond delay="0"/>
                                          </p:stCondLst>
                                        </p:cTn>
                                        <p:tgtEl>
                                          <p:spTgt spid="78"/>
                                        </p:tgtEl>
                                        <p:attrNameLst>
                                          <p:attrName>style.visibility</p:attrName>
                                        </p:attrNameLst>
                                      </p:cBhvr>
                                      <p:to>
                                        <p:strVal val="visible"/>
                                      </p:to>
                                    </p:set>
                                    <p:animEffect transition="in" filter="fade">
                                      <p:cBhvr>
                                        <p:cTn id="33" dur="500"/>
                                        <p:tgtEl>
                                          <p:spTgt spid="78"/>
                                        </p:tgtEl>
                                      </p:cBhvr>
                                    </p:animEffect>
                                  </p:childTnLst>
                                </p:cTn>
                              </p:par>
                            </p:childTnLst>
                          </p:cTn>
                        </p:par>
                        <p:par>
                          <p:cTn id="34" fill="hold">
                            <p:stCondLst>
                              <p:cond delay="14000"/>
                            </p:stCondLst>
                            <p:childTnLst>
                              <p:par>
                                <p:cTn id="35" presetID="10" presetClass="entr" presetSubtype="0" fill="hold" nodeType="after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fade">
                                      <p:cBhvr>
                                        <p:cTn id="37"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117EB-55AA-606F-3291-13AA6FE8111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7348179-F144-7D90-FCEC-946AC12F398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65" y="0"/>
            <a:ext cx="18355733" cy="10325100"/>
          </a:xfrm>
          <a:prstGeom prst="rect">
            <a:avLst/>
          </a:prstGeom>
        </p:spPr>
      </p:pic>
      <p:sp>
        <p:nvSpPr>
          <p:cNvPr id="4" name="Round Diagonal Corner of Rectangle 3">
            <a:extLst>
              <a:ext uri="{FF2B5EF4-FFF2-40B4-BE49-F238E27FC236}">
                <a16:creationId xmlns:a16="http://schemas.microsoft.com/office/drawing/2014/main" id="{29377FE7-6E73-2065-5C68-50C678E1B293}"/>
              </a:ext>
              <a:ext uri="{C183D7F6-B498-43B3-948B-1728B52AA6E4}">
                <adec:decorative xmlns:adec="http://schemas.microsoft.com/office/drawing/2017/decorative" val="1"/>
              </a:ext>
            </a:extLst>
          </p:cNvPr>
          <p:cNvSpPr/>
          <p:nvPr/>
        </p:nvSpPr>
        <p:spPr>
          <a:xfrm>
            <a:off x="-3124200" y="419100"/>
            <a:ext cx="11656218" cy="1524000"/>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D2828363-328A-008F-E586-79D27F9E1409}"/>
              </a:ext>
            </a:extLst>
          </p:cNvPr>
          <p:cNvSpPr txBox="1">
            <a:spLocks noGrp="1"/>
          </p:cNvSpPr>
          <p:nvPr>
            <p:ph type="title" idx="4294967295"/>
          </p:nvPr>
        </p:nvSpPr>
        <p:spPr>
          <a:xfrm>
            <a:off x="823932" y="647700"/>
            <a:ext cx="110632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rPr>
              <a:t>A filter experiment</a:t>
            </a:r>
            <a:endParaRPr kumimoji="0" lang="en-US" sz="6000" b="0" i="0" u="none" strike="noStrike" kern="0" cap="none" spc="0" normalizeH="0" baseline="0" noProof="0" dirty="0">
              <a:ln>
                <a:noFill/>
              </a:ln>
              <a:solidFill>
                <a:sysClr val="windowText" lastClr="000000"/>
              </a:solidFill>
              <a:effectLst/>
              <a:uLnTx/>
              <a:uFillTx/>
            </a:endParaRPr>
          </a:p>
        </p:txBody>
      </p:sp>
      <p:pic>
        <p:nvPicPr>
          <p:cNvPr id="6" name="Graphic 5" descr="A clear jug containing dirty water">
            <a:extLst>
              <a:ext uri="{FF2B5EF4-FFF2-40B4-BE49-F238E27FC236}">
                <a16:creationId xmlns:a16="http://schemas.microsoft.com/office/drawing/2014/main" id="{182209C1-4C03-8CF5-620B-DE9B842A7FE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932" y="4495209"/>
            <a:ext cx="4406900" cy="5359400"/>
          </a:xfrm>
          <a:prstGeom prst="rect">
            <a:avLst/>
          </a:prstGeom>
        </p:spPr>
      </p:pic>
      <p:pic>
        <p:nvPicPr>
          <p:cNvPr id="11" name="Graphic 10" descr="A pile of grainy yellow sand, a pile of gravel, a pile of cotton wool balls">
            <a:extLst>
              <a:ext uri="{FF2B5EF4-FFF2-40B4-BE49-F238E27FC236}">
                <a16:creationId xmlns:a16="http://schemas.microsoft.com/office/drawing/2014/main" id="{DC2AF867-0D3F-4895-7BBE-50C0BBC54152}"/>
              </a:ext>
            </a:extLst>
          </p:cNvPr>
          <p:cNvPicPr>
            <a:picLocks noChangeAspect="1"/>
          </p:cNvPicPr>
          <p:nvPr/>
        </p:nvPicPr>
        <p:blipFill>
          <a:blip>
            <a:extLst>
              <a:ext uri="{96DAC541-7B7A-43D3-8B79-37D633B846F1}">
                <asvg:svgBlip xmlns:asvg="http://schemas.microsoft.com/office/drawing/2016/SVG/main" r:embed="rId5"/>
              </a:ext>
            </a:extLst>
          </a:blip>
          <a:srcRect l="19344" t="43397" r="11396" b="26501"/>
          <a:stretch>
            <a:fillRect/>
          </a:stretch>
        </p:blipFill>
        <p:spPr>
          <a:xfrm>
            <a:off x="9067800" y="7810500"/>
            <a:ext cx="9296400" cy="2272709"/>
          </a:xfrm>
          <a:prstGeom prst="rect">
            <a:avLst/>
          </a:prstGeom>
        </p:spPr>
      </p:pic>
      <p:sp>
        <p:nvSpPr>
          <p:cNvPr id="12" name="Round Diagonal Corner of Rectangle 11">
            <a:extLst>
              <a:ext uri="{FF2B5EF4-FFF2-40B4-BE49-F238E27FC236}">
                <a16:creationId xmlns:a16="http://schemas.microsoft.com/office/drawing/2014/main" id="{4D5F1B7F-E700-C9D0-DE57-C461BA4B5034}"/>
              </a:ext>
              <a:ext uri="{C183D7F6-B498-43B3-948B-1728B52AA6E4}">
                <adec:decorative xmlns:adec="http://schemas.microsoft.com/office/drawing/2017/decorative" val="1"/>
              </a:ext>
            </a:extLst>
          </p:cNvPr>
          <p:cNvSpPr/>
          <p:nvPr/>
        </p:nvSpPr>
        <p:spPr>
          <a:xfrm>
            <a:off x="-1676400" y="2171700"/>
            <a:ext cx="7391400" cy="1171518"/>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2448000" rIns="251999" rtlCol="0" anchor="ctr"/>
          <a:lstStyle/>
          <a:p>
            <a:pPr algn="l"/>
            <a:r>
              <a:rPr lang="en-US" sz="3200" dirty="0">
                <a:latin typeface="Lexend Light" pitchFamily="2" charset="77"/>
              </a:rPr>
              <a:t>Experiment apparatus</a:t>
            </a:r>
          </a:p>
        </p:txBody>
      </p:sp>
      <p:pic>
        <p:nvPicPr>
          <p:cNvPr id="16" name="Graphic 15" descr="A plastic fizzy drink bottle, a piece of fabric and an elastic band.">
            <a:extLst>
              <a:ext uri="{FF2B5EF4-FFF2-40B4-BE49-F238E27FC236}">
                <a16:creationId xmlns:a16="http://schemas.microsoft.com/office/drawing/2014/main" id="{DB153285-785C-CE34-C312-D59612F8292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410200" y="1847850"/>
            <a:ext cx="8153400" cy="8153400"/>
          </a:xfrm>
          <a:prstGeom prst="rect">
            <a:avLst/>
          </a:prstGeom>
        </p:spPr>
      </p:pic>
      <p:sp>
        <p:nvSpPr>
          <p:cNvPr id="18" name="Round Diagonal Corner of Rectangle 17">
            <a:extLst>
              <a:ext uri="{FF2B5EF4-FFF2-40B4-BE49-F238E27FC236}">
                <a16:creationId xmlns:a16="http://schemas.microsoft.com/office/drawing/2014/main" id="{E52C6C94-D8C6-BA1E-CFC5-87F978C73743}"/>
              </a:ext>
              <a:ext uri="{C183D7F6-B498-43B3-948B-1728B52AA6E4}">
                <adec:decorative xmlns:adec="http://schemas.microsoft.com/office/drawing/2017/decorative" val="0"/>
              </a:ext>
            </a:extLst>
          </p:cNvPr>
          <p:cNvSpPr/>
          <p:nvPr/>
        </p:nvSpPr>
        <p:spPr>
          <a:xfrm>
            <a:off x="1524000" y="5992785"/>
            <a:ext cx="1269466" cy="550889"/>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144000" rtlCol="0" anchor="ctr"/>
          <a:lstStyle/>
          <a:p>
            <a:pPr algn="ctr"/>
            <a:r>
              <a:rPr lang="en-US" sz="2000" dirty="0">
                <a:solidFill>
                  <a:schemeClr val="tx1"/>
                </a:solidFill>
                <a:latin typeface="Lexend Light" pitchFamily="2" charset="77"/>
              </a:rPr>
              <a:t>Jug</a:t>
            </a:r>
          </a:p>
        </p:txBody>
      </p:sp>
      <p:sp>
        <p:nvSpPr>
          <p:cNvPr id="19" name="Round Diagonal Corner of Rectangle 18">
            <a:extLst>
              <a:ext uri="{FF2B5EF4-FFF2-40B4-BE49-F238E27FC236}">
                <a16:creationId xmlns:a16="http://schemas.microsoft.com/office/drawing/2014/main" id="{AD50D854-692C-CB09-3103-CD306CF9FE00}"/>
              </a:ext>
              <a:ext uri="{C183D7F6-B498-43B3-948B-1728B52AA6E4}">
                <adec:decorative xmlns:adec="http://schemas.microsoft.com/office/drawing/2017/decorative" val="0"/>
              </a:ext>
            </a:extLst>
          </p:cNvPr>
          <p:cNvSpPr/>
          <p:nvPr/>
        </p:nvSpPr>
        <p:spPr>
          <a:xfrm>
            <a:off x="3677412" y="8110870"/>
            <a:ext cx="1553420" cy="1512096"/>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p>
            <a:pPr algn="ctr"/>
            <a:r>
              <a:rPr lang="en-US" sz="2000" dirty="0">
                <a:solidFill>
                  <a:schemeClr val="tx1"/>
                </a:solidFill>
                <a:latin typeface="Lexend Light" pitchFamily="2" charset="77"/>
              </a:rPr>
              <a:t>Water mixed with soil</a:t>
            </a:r>
          </a:p>
        </p:txBody>
      </p:sp>
      <p:sp>
        <p:nvSpPr>
          <p:cNvPr id="20" name="Round Diagonal Corner of Rectangle 19">
            <a:extLst>
              <a:ext uri="{FF2B5EF4-FFF2-40B4-BE49-F238E27FC236}">
                <a16:creationId xmlns:a16="http://schemas.microsoft.com/office/drawing/2014/main" id="{6A482CA9-83A9-9F6E-2AFA-14E7389567A4}"/>
              </a:ext>
            </a:extLst>
          </p:cNvPr>
          <p:cNvSpPr/>
          <p:nvPr/>
        </p:nvSpPr>
        <p:spPr>
          <a:xfrm>
            <a:off x="4938291" y="5704088"/>
            <a:ext cx="1553420" cy="1936292"/>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rIns="108000" rtlCol="0" anchor="ctr"/>
          <a:lstStyle/>
          <a:p>
            <a:pPr algn="ctr"/>
            <a:r>
              <a:rPr lang="en-US" sz="2000" b="1" dirty="0">
                <a:solidFill>
                  <a:schemeClr val="tx1"/>
                </a:solidFill>
                <a:latin typeface="Lexend Light" pitchFamily="2" charset="77"/>
              </a:rPr>
              <a:t>3 x</a:t>
            </a:r>
            <a:r>
              <a:rPr lang="en-US" sz="2000" dirty="0">
                <a:solidFill>
                  <a:schemeClr val="tx1"/>
                </a:solidFill>
                <a:latin typeface="Lexend Light" pitchFamily="2" charset="77"/>
              </a:rPr>
              <a:t> old plastic pop bottles cut in half </a:t>
            </a:r>
          </a:p>
        </p:txBody>
      </p:sp>
      <p:sp>
        <p:nvSpPr>
          <p:cNvPr id="21" name="Round Diagonal Corner of Rectangle 20">
            <a:extLst>
              <a:ext uri="{FF2B5EF4-FFF2-40B4-BE49-F238E27FC236}">
                <a16:creationId xmlns:a16="http://schemas.microsoft.com/office/drawing/2014/main" id="{7E2C1066-A98B-B4D0-DACE-1FFF67924704}"/>
              </a:ext>
            </a:extLst>
          </p:cNvPr>
          <p:cNvSpPr/>
          <p:nvPr/>
        </p:nvSpPr>
        <p:spPr>
          <a:xfrm>
            <a:off x="8057724" y="2543067"/>
            <a:ext cx="1772075" cy="1936292"/>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rIns="108000" rtlCol="0" anchor="ctr"/>
          <a:lstStyle/>
          <a:p>
            <a:pPr algn="ctr"/>
            <a:r>
              <a:rPr lang="en-US" sz="2000" dirty="0">
                <a:solidFill>
                  <a:schemeClr val="tx1"/>
                </a:solidFill>
                <a:latin typeface="Lexend Light" pitchFamily="2" charset="77"/>
              </a:rPr>
              <a:t>Fabric and elastic bands to cover the spouts</a:t>
            </a:r>
          </a:p>
        </p:txBody>
      </p:sp>
      <p:sp>
        <p:nvSpPr>
          <p:cNvPr id="22" name="Round Diagonal Corner of Rectangle 21">
            <a:extLst>
              <a:ext uri="{FF2B5EF4-FFF2-40B4-BE49-F238E27FC236}">
                <a16:creationId xmlns:a16="http://schemas.microsoft.com/office/drawing/2014/main" id="{65FC35FE-F942-212C-DDB2-9360ACA94F96}"/>
              </a:ext>
            </a:extLst>
          </p:cNvPr>
          <p:cNvSpPr/>
          <p:nvPr/>
        </p:nvSpPr>
        <p:spPr>
          <a:xfrm>
            <a:off x="9474734" y="8439150"/>
            <a:ext cx="1269466" cy="550889"/>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144000" rtlCol="0" anchor="ctr"/>
          <a:lstStyle/>
          <a:p>
            <a:pPr algn="ctr"/>
            <a:r>
              <a:rPr lang="en-US" sz="2000" dirty="0">
                <a:solidFill>
                  <a:schemeClr val="tx1"/>
                </a:solidFill>
                <a:latin typeface="Lexend Light" pitchFamily="2" charset="77"/>
              </a:rPr>
              <a:t>Sand</a:t>
            </a:r>
          </a:p>
        </p:txBody>
      </p:sp>
      <p:sp>
        <p:nvSpPr>
          <p:cNvPr id="23" name="Round Diagonal Corner of Rectangle 22">
            <a:extLst>
              <a:ext uri="{FF2B5EF4-FFF2-40B4-BE49-F238E27FC236}">
                <a16:creationId xmlns:a16="http://schemas.microsoft.com/office/drawing/2014/main" id="{BDE716A5-A17F-403A-CD40-397AC5694A4E}"/>
              </a:ext>
            </a:extLst>
          </p:cNvPr>
          <p:cNvSpPr/>
          <p:nvPr/>
        </p:nvSpPr>
        <p:spPr>
          <a:xfrm>
            <a:off x="12360024" y="8439150"/>
            <a:ext cx="1269466" cy="550889"/>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144000" rtlCol="0" anchor="ctr"/>
          <a:lstStyle/>
          <a:p>
            <a:pPr algn="ctr"/>
            <a:r>
              <a:rPr lang="en-US" sz="2000" dirty="0">
                <a:solidFill>
                  <a:schemeClr val="tx1"/>
                </a:solidFill>
                <a:latin typeface="Lexend Light" pitchFamily="2" charset="77"/>
              </a:rPr>
              <a:t>Gravel</a:t>
            </a:r>
          </a:p>
        </p:txBody>
      </p:sp>
      <p:sp>
        <p:nvSpPr>
          <p:cNvPr id="25" name="Round Diagonal Corner of Rectangle 24">
            <a:extLst>
              <a:ext uri="{FF2B5EF4-FFF2-40B4-BE49-F238E27FC236}">
                <a16:creationId xmlns:a16="http://schemas.microsoft.com/office/drawing/2014/main" id="{1BB93CE9-5528-E0FA-B353-08FCAACB5FE1}"/>
              </a:ext>
            </a:extLst>
          </p:cNvPr>
          <p:cNvSpPr/>
          <p:nvPr/>
        </p:nvSpPr>
        <p:spPr>
          <a:xfrm>
            <a:off x="15542703" y="8115300"/>
            <a:ext cx="1269466" cy="871615"/>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144000" rtlCol="0" anchor="ctr"/>
          <a:lstStyle/>
          <a:p>
            <a:pPr algn="ctr"/>
            <a:r>
              <a:rPr lang="en-US" sz="2000" dirty="0">
                <a:solidFill>
                  <a:schemeClr val="tx1"/>
                </a:solidFill>
                <a:latin typeface="Lexend Light" pitchFamily="2" charset="77"/>
              </a:rPr>
              <a:t>Cotton wool</a:t>
            </a:r>
          </a:p>
        </p:txBody>
      </p:sp>
      <p:sp>
        <p:nvSpPr>
          <p:cNvPr id="27" name="Round Diagonal Corner of Rectangle 26">
            <a:extLst>
              <a:ext uri="{FF2B5EF4-FFF2-40B4-BE49-F238E27FC236}">
                <a16:creationId xmlns:a16="http://schemas.microsoft.com/office/drawing/2014/main" id="{FDF328A9-DA8C-CE18-2898-A09F487BFF71}"/>
              </a:ext>
            </a:extLst>
          </p:cNvPr>
          <p:cNvSpPr/>
          <p:nvPr/>
        </p:nvSpPr>
        <p:spPr>
          <a:xfrm>
            <a:off x="11129964" y="419101"/>
            <a:ext cx="6700835" cy="4724400"/>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pPr algn="l"/>
            <a:r>
              <a:rPr lang="en-US" sz="3200" dirty="0">
                <a:latin typeface="Lexend Light" pitchFamily="2" charset="77"/>
              </a:rPr>
              <a:t>Let’s try our own filtration experiment.</a:t>
            </a:r>
          </a:p>
          <a:p>
            <a:pPr algn="l"/>
            <a:endParaRPr lang="en-US" sz="3200" dirty="0">
              <a:latin typeface="Lexend Light" pitchFamily="2" charset="77"/>
            </a:endParaRPr>
          </a:p>
          <a:p>
            <a:pPr algn="l"/>
            <a:r>
              <a:rPr lang="en-US" sz="3200" dirty="0">
                <a:latin typeface="Lexend Light" pitchFamily="2" charset="77"/>
              </a:rPr>
              <a:t>First, we gather the apparatus for the experiment.</a:t>
            </a:r>
          </a:p>
          <a:p>
            <a:pPr algn="l"/>
            <a:endParaRPr lang="en-US" sz="3200" dirty="0">
              <a:latin typeface="Lexend Light" pitchFamily="2" charset="77"/>
            </a:endParaRPr>
          </a:p>
          <a:p>
            <a:pPr algn="l"/>
            <a:r>
              <a:rPr lang="en-US" sz="3200" dirty="0">
                <a:latin typeface="Lexend Light" pitchFamily="2" charset="77"/>
              </a:rPr>
              <a:t>We’ve chosen 3 types of filtration material</a:t>
            </a:r>
          </a:p>
        </p:txBody>
      </p:sp>
      <p:pic>
        <p:nvPicPr>
          <p:cNvPr id="30" name="Graphic 29">
            <a:extLst>
              <a:ext uri="{FF2B5EF4-FFF2-40B4-BE49-F238E27FC236}">
                <a16:creationId xmlns:a16="http://schemas.microsoft.com/office/drawing/2014/main" id="{055C06BE-D40E-E74E-6E71-14440296145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9791405">
            <a:off x="7049597" y="4039697"/>
            <a:ext cx="1447781" cy="1447781"/>
          </a:xfrm>
          <a:prstGeom prst="rect">
            <a:avLst/>
          </a:prstGeom>
        </p:spPr>
      </p:pic>
      <p:sp>
        <p:nvSpPr>
          <p:cNvPr id="34" name="Down Arrow 33">
            <a:extLst>
              <a:ext uri="{FF2B5EF4-FFF2-40B4-BE49-F238E27FC236}">
                <a16:creationId xmlns:a16="http://schemas.microsoft.com/office/drawing/2014/main" id="{61F0FF13-90F7-6225-CE7C-960C4986030A}"/>
              </a:ext>
              <a:ext uri="{C183D7F6-B498-43B3-948B-1728B52AA6E4}">
                <adec:decorative xmlns:adec="http://schemas.microsoft.com/office/drawing/2017/decorative" val="1"/>
              </a:ext>
            </a:extLst>
          </p:cNvPr>
          <p:cNvSpPr/>
          <p:nvPr/>
        </p:nvSpPr>
        <p:spPr>
          <a:xfrm>
            <a:off x="13629490" y="5094536"/>
            <a:ext cx="1229510" cy="2251444"/>
          </a:xfrm>
          <a:prstGeom prst="downArrow">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570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47A2A-BBA9-B774-B963-2354C239AC8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B623A4D-957C-8E6D-5DA2-904CB223928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65" y="0"/>
            <a:ext cx="18355733" cy="10325100"/>
          </a:xfrm>
          <a:prstGeom prst="rect">
            <a:avLst/>
          </a:prstGeom>
        </p:spPr>
      </p:pic>
      <p:pic>
        <p:nvPicPr>
          <p:cNvPr id="3" name="Picture 2">
            <a:extLst>
              <a:ext uri="{FF2B5EF4-FFF2-40B4-BE49-F238E27FC236}">
                <a16:creationId xmlns:a16="http://schemas.microsoft.com/office/drawing/2014/main" id="{D9D87ACC-6986-5635-9C61-1E4BEA107A3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4" name="Round Diagonal Corner of Rectangle 3">
            <a:extLst>
              <a:ext uri="{FF2B5EF4-FFF2-40B4-BE49-F238E27FC236}">
                <a16:creationId xmlns:a16="http://schemas.microsoft.com/office/drawing/2014/main" id="{B7CFB2E3-2215-B4E1-B54D-20032F73280C}"/>
              </a:ext>
              <a:ext uri="{C183D7F6-B498-43B3-948B-1728B52AA6E4}">
                <adec:decorative xmlns:adec="http://schemas.microsoft.com/office/drawing/2017/decorative" val="1"/>
              </a:ext>
            </a:extLst>
          </p:cNvPr>
          <p:cNvSpPr/>
          <p:nvPr/>
        </p:nvSpPr>
        <p:spPr>
          <a:xfrm>
            <a:off x="-3124200" y="419100"/>
            <a:ext cx="11656218" cy="1524000"/>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D64B1059-EDFF-C434-B5AE-E81E9A05E1C0}"/>
              </a:ext>
            </a:extLst>
          </p:cNvPr>
          <p:cNvSpPr txBox="1">
            <a:spLocks noGrp="1"/>
          </p:cNvSpPr>
          <p:nvPr>
            <p:ph type="title" idx="4294967295"/>
          </p:nvPr>
        </p:nvSpPr>
        <p:spPr>
          <a:xfrm>
            <a:off x="823932" y="647700"/>
            <a:ext cx="110632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rPr>
              <a:t>Which filter is best?</a:t>
            </a:r>
            <a:endParaRPr kumimoji="0" lang="en-US" sz="6000" b="0" i="0" u="none" strike="noStrike" kern="0" cap="none" spc="0" normalizeH="0" baseline="0" noProof="0" dirty="0">
              <a:ln>
                <a:noFill/>
              </a:ln>
              <a:solidFill>
                <a:sysClr val="windowText" lastClr="000000"/>
              </a:solidFill>
              <a:effectLst/>
              <a:uLnTx/>
              <a:uFillTx/>
            </a:endParaRPr>
          </a:p>
        </p:txBody>
      </p:sp>
      <p:sp>
        <p:nvSpPr>
          <p:cNvPr id="9" name="Round Diagonal Corner of Rectangle 8">
            <a:extLst>
              <a:ext uri="{FF2B5EF4-FFF2-40B4-BE49-F238E27FC236}">
                <a16:creationId xmlns:a16="http://schemas.microsoft.com/office/drawing/2014/main" id="{6A1F6302-D67F-FBEF-8C01-3E3DFA1E4904}"/>
              </a:ext>
            </a:extLst>
          </p:cNvPr>
          <p:cNvSpPr/>
          <p:nvPr/>
        </p:nvSpPr>
        <p:spPr>
          <a:xfrm>
            <a:off x="-1676400" y="2171700"/>
            <a:ext cx="10208418" cy="1752600"/>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2448000" rIns="251999" rtlCol="0" anchor="ctr"/>
          <a:lstStyle/>
          <a:p>
            <a:pPr algn="l"/>
            <a:r>
              <a:rPr lang="en-US" sz="3200" dirty="0">
                <a:latin typeface="Lexend Light" pitchFamily="2" charset="77"/>
              </a:rPr>
              <a:t>Which filter material will do the </a:t>
            </a:r>
            <a:r>
              <a:rPr lang="en-US" sz="3200" b="1" dirty="0">
                <a:latin typeface="Lexend Light" pitchFamily="2" charset="77"/>
              </a:rPr>
              <a:t>best</a:t>
            </a:r>
            <a:r>
              <a:rPr lang="en-US" sz="3200" dirty="0">
                <a:latin typeface="Lexend Light" pitchFamily="2" charset="77"/>
              </a:rPr>
              <a:t> job at cleaning this jug of dirty water?</a:t>
            </a:r>
          </a:p>
        </p:txBody>
      </p:sp>
      <p:pic>
        <p:nvPicPr>
          <p:cNvPr id="14" name="Graphic 13" descr="Bottom half of bottle 1">
            <a:extLst>
              <a:ext uri="{FF2B5EF4-FFF2-40B4-BE49-F238E27FC236}">
                <a16:creationId xmlns:a16="http://schemas.microsoft.com/office/drawing/2014/main" id="{7601F1B8-BB8E-D949-68B9-E39EA139E53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57644" y="6846221"/>
            <a:ext cx="3106675" cy="3213189"/>
          </a:xfrm>
          <a:prstGeom prst="rect">
            <a:avLst/>
          </a:prstGeom>
        </p:spPr>
      </p:pic>
      <p:pic>
        <p:nvPicPr>
          <p:cNvPr id="15" name="Graphic 14" descr="Bottom half of bottle 2">
            <a:extLst>
              <a:ext uri="{FF2B5EF4-FFF2-40B4-BE49-F238E27FC236}">
                <a16:creationId xmlns:a16="http://schemas.microsoft.com/office/drawing/2014/main" id="{ACFDB11E-EEB8-56D7-2965-21B722873B8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824070" y="6846221"/>
            <a:ext cx="3106675" cy="3213189"/>
          </a:xfrm>
          <a:prstGeom prst="rect">
            <a:avLst/>
          </a:prstGeom>
        </p:spPr>
      </p:pic>
      <p:pic>
        <p:nvPicPr>
          <p:cNvPr id="17" name="Graphic 16" descr="Bottom half of bottle 3">
            <a:extLst>
              <a:ext uri="{FF2B5EF4-FFF2-40B4-BE49-F238E27FC236}">
                <a16:creationId xmlns:a16="http://schemas.microsoft.com/office/drawing/2014/main" id="{60BF3F14-74D2-AE12-ED65-403EEBB197A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843219" y="6846221"/>
            <a:ext cx="3106675" cy="3213189"/>
          </a:xfrm>
          <a:prstGeom prst="rect">
            <a:avLst/>
          </a:prstGeom>
        </p:spPr>
      </p:pic>
      <p:pic>
        <p:nvPicPr>
          <p:cNvPr id="26" name="Graphic 25" descr="Top half of bottle 2 containing layers of cotton wool and sand.">
            <a:extLst>
              <a:ext uri="{FF2B5EF4-FFF2-40B4-BE49-F238E27FC236}">
                <a16:creationId xmlns:a16="http://schemas.microsoft.com/office/drawing/2014/main" id="{9027873C-B655-63D9-ADE4-4B07169B83D0}"/>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51887" y="4363596"/>
            <a:ext cx="3216156" cy="4171815"/>
          </a:xfrm>
          <a:prstGeom prst="rect">
            <a:avLst/>
          </a:prstGeom>
        </p:spPr>
      </p:pic>
      <p:pic>
        <p:nvPicPr>
          <p:cNvPr id="29" name="Graphic 28" descr="Top half of bottle 1 containing a layers of sand.">
            <a:extLst>
              <a:ext uri="{FF2B5EF4-FFF2-40B4-BE49-F238E27FC236}">
                <a16:creationId xmlns:a16="http://schemas.microsoft.com/office/drawing/2014/main" id="{222BEB59-070F-DAAB-81CD-871177D19189}"/>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838200" y="4305300"/>
            <a:ext cx="3319843" cy="4306311"/>
          </a:xfrm>
          <a:prstGeom prst="rect">
            <a:avLst/>
          </a:prstGeom>
        </p:spPr>
      </p:pic>
      <p:sp>
        <p:nvSpPr>
          <p:cNvPr id="32" name="Round Diagonal Corner of Rectangle 31">
            <a:extLst>
              <a:ext uri="{FF2B5EF4-FFF2-40B4-BE49-F238E27FC236}">
                <a16:creationId xmlns:a16="http://schemas.microsoft.com/office/drawing/2014/main" id="{FD4F62A5-F67B-4EF3-0485-6FA4957C6227}"/>
              </a:ext>
            </a:extLst>
          </p:cNvPr>
          <p:cNvSpPr/>
          <p:nvPr/>
        </p:nvSpPr>
        <p:spPr>
          <a:xfrm>
            <a:off x="1766670" y="4914900"/>
            <a:ext cx="1454393" cy="550889"/>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rIns="251999" rtlCol="0" anchor="ctr"/>
          <a:lstStyle/>
          <a:p>
            <a:pPr algn="l"/>
            <a:r>
              <a:rPr lang="en-US" sz="2000" dirty="0">
                <a:solidFill>
                  <a:schemeClr val="tx1"/>
                </a:solidFill>
                <a:latin typeface="Lexend Light" pitchFamily="2" charset="77"/>
              </a:rPr>
              <a:t>Sand</a:t>
            </a:r>
          </a:p>
        </p:txBody>
      </p:sp>
      <p:sp>
        <p:nvSpPr>
          <p:cNvPr id="33" name="Round Diagonal Corner of Rectangle 32">
            <a:extLst>
              <a:ext uri="{FF2B5EF4-FFF2-40B4-BE49-F238E27FC236}">
                <a16:creationId xmlns:a16="http://schemas.microsoft.com/office/drawing/2014/main" id="{06549041-42A9-5644-DAB4-B036DEDECC1A}"/>
              </a:ext>
            </a:extLst>
          </p:cNvPr>
          <p:cNvSpPr/>
          <p:nvPr/>
        </p:nvSpPr>
        <p:spPr>
          <a:xfrm>
            <a:off x="5334000" y="4762500"/>
            <a:ext cx="2030110" cy="959392"/>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rIns="108000" rtlCol="0" anchor="ctr"/>
          <a:lstStyle/>
          <a:p>
            <a:pPr algn="ctr"/>
            <a:r>
              <a:rPr lang="en-US" sz="2000" dirty="0">
                <a:solidFill>
                  <a:schemeClr val="tx1"/>
                </a:solidFill>
                <a:latin typeface="Lexend Light" pitchFamily="2" charset="77"/>
              </a:rPr>
              <a:t>Sand and cotton wool</a:t>
            </a:r>
          </a:p>
        </p:txBody>
      </p:sp>
      <p:sp>
        <p:nvSpPr>
          <p:cNvPr id="37" name="Round Diagonal Corner of Rectangle 36">
            <a:extLst>
              <a:ext uri="{FF2B5EF4-FFF2-40B4-BE49-F238E27FC236}">
                <a16:creationId xmlns:a16="http://schemas.microsoft.com/office/drawing/2014/main" id="{6709CF56-9F01-6C28-8738-B62E9483E84A}"/>
              </a:ext>
            </a:extLst>
          </p:cNvPr>
          <p:cNvSpPr/>
          <p:nvPr/>
        </p:nvSpPr>
        <p:spPr>
          <a:xfrm>
            <a:off x="9470120" y="3924300"/>
            <a:ext cx="2030110" cy="1317896"/>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rIns="108000" rtlCol="0" anchor="ctr"/>
          <a:lstStyle/>
          <a:p>
            <a:pPr algn="ctr"/>
            <a:r>
              <a:rPr lang="en-US" sz="2000" dirty="0">
                <a:solidFill>
                  <a:schemeClr val="tx1"/>
                </a:solidFill>
                <a:latin typeface="Lexend Light" pitchFamily="2" charset="77"/>
              </a:rPr>
              <a:t>Gravel, sand and </a:t>
            </a:r>
            <a:br>
              <a:rPr lang="en-US" sz="2000" dirty="0">
                <a:solidFill>
                  <a:schemeClr val="tx1"/>
                </a:solidFill>
                <a:latin typeface="Lexend Light" pitchFamily="2" charset="77"/>
              </a:rPr>
            </a:br>
            <a:r>
              <a:rPr lang="en-US" sz="2000" dirty="0">
                <a:solidFill>
                  <a:schemeClr val="tx1"/>
                </a:solidFill>
                <a:latin typeface="Lexend Light" pitchFamily="2" charset="77"/>
              </a:rPr>
              <a:t>cotton wool</a:t>
            </a:r>
          </a:p>
        </p:txBody>
      </p:sp>
      <p:sp>
        <p:nvSpPr>
          <p:cNvPr id="39" name="Round Diagonal Corner of Rectangle 38">
            <a:extLst>
              <a:ext uri="{FF2B5EF4-FFF2-40B4-BE49-F238E27FC236}">
                <a16:creationId xmlns:a16="http://schemas.microsoft.com/office/drawing/2014/main" id="{06FEC535-B276-FEA8-2CC5-D11107131CE1}"/>
              </a:ext>
            </a:extLst>
          </p:cNvPr>
          <p:cNvSpPr/>
          <p:nvPr/>
        </p:nvSpPr>
        <p:spPr>
          <a:xfrm>
            <a:off x="12502746" y="7734300"/>
            <a:ext cx="5251854" cy="2232347"/>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rIns="108000" rtlCol="0" anchor="ctr"/>
          <a:lstStyle/>
          <a:p>
            <a:pPr algn="l"/>
            <a:r>
              <a:rPr lang="en-US" sz="2800" dirty="0">
                <a:solidFill>
                  <a:schemeClr val="tx1"/>
                </a:solidFill>
                <a:latin typeface="Lexend Light" pitchFamily="2" charset="77"/>
              </a:rPr>
              <a:t>Which filter will make the water pass through more slowly?</a:t>
            </a:r>
            <a:br>
              <a:rPr lang="en-US" sz="2800" dirty="0">
                <a:solidFill>
                  <a:schemeClr val="tx1"/>
                </a:solidFill>
                <a:latin typeface="Lexend Light" pitchFamily="2" charset="77"/>
              </a:rPr>
            </a:br>
            <a:endParaRPr lang="en-US" sz="1100" dirty="0">
              <a:solidFill>
                <a:schemeClr val="tx1"/>
              </a:solidFill>
              <a:latin typeface="Lexend Light" pitchFamily="2" charset="77"/>
            </a:endParaRPr>
          </a:p>
        </p:txBody>
      </p:sp>
      <p:pic>
        <p:nvPicPr>
          <p:cNvPr id="2" name="Graphic 1" descr="Top half of bottle 3 containing layers of substrate: cotton wool, gravel and sand.">
            <a:extLst>
              <a:ext uri="{FF2B5EF4-FFF2-40B4-BE49-F238E27FC236}">
                <a16:creationId xmlns:a16="http://schemas.microsoft.com/office/drawing/2014/main" id="{376F6C5F-B2E0-D371-EE69-2C4102A69459}"/>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8730044" y="4310512"/>
            <a:ext cx="3315825" cy="4301098"/>
          </a:xfrm>
          <a:prstGeom prst="rect">
            <a:avLst/>
          </a:prstGeom>
        </p:spPr>
      </p:pic>
      <p:pic>
        <p:nvPicPr>
          <p:cNvPr id="31" name="Graphic 30" descr="Clear jug containing dirty water.">
            <a:extLst>
              <a:ext uri="{FF2B5EF4-FFF2-40B4-BE49-F238E27FC236}">
                <a16:creationId xmlns:a16="http://schemas.microsoft.com/office/drawing/2014/main" id="{9D90408F-7B2A-D435-9265-A36D3B87252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rot="20348013" flipH="1">
            <a:off x="11575436" y="579905"/>
            <a:ext cx="4500657" cy="5473422"/>
          </a:xfrm>
          <a:prstGeom prst="rect">
            <a:avLst/>
          </a:prstGeom>
        </p:spPr>
      </p:pic>
    </p:spTree>
    <p:extLst>
      <p:ext uri="{BB962C8B-B14F-4D97-AF65-F5344CB8AC3E}">
        <p14:creationId xmlns:p14="http://schemas.microsoft.com/office/powerpoint/2010/main" val="133576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par>
                          <p:cTn id="24" fill="hold">
                            <p:stCondLst>
                              <p:cond delay="3000"/>
                            </p:stCondLst>
                            <p:childTnLst>
                              <p:par>
                                <p:cTn id="25" presetID="47"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childTnLst>
                          </p:cTn>
                        </p:par>
                        <p:par>
                          <p:cTn id="34" fill="hold">
                            <p:stCondLst>
                              <p:cond delay="4500"/>
                            </p:stCondLst>
                            <p:childTnLst>
                              <p:par>
                                <p:cTn id="35" presetID="30" presetClass="entr" presetSubtype="0"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600" decel="100000"/>
                                        <p:tgtEl>
                                          <p:spTgt spid="31"/>
                                        </p:tgtEl>
                                      </p:cBhvr>
                                    </p:animEffect>
                                    <p:anim calcmode="lin" valueType="num">
                                      <p:cBhvr>
                                        <p:cTn id="38" dur="1600" decel="100000" fill="hold"/>
                                        <p:tgtEl>
                                          <p:spTgt spid="31"/>
                                        </p:tgtEl>
                                        <p:attrNameLst>
                                          <p:attrName>style.rotation</p:attrName>
                                        </p:attrNameLst>
                                      </p:cBhvr>
                                      <p:tavLst>
                                        <p:tav tm="0">
                                          <p:val>
                                            <p:fltVal val="-90"/>
                                          </p:val>
                                        </p:tav>
                                        <p:tav tm="100000">
                                          <p:val>
                                            <p:fltVal val="0"/>
                                          </p:val>
                                        </p:tav>
                                      </p:tavLst>
                                    </p:anim>
                                    <p:anim calcmode="lin" valueType="num">
                                      <p:cBhvr>
                                        <p:cTn id="39" dur="1600" decel="100000" fill="hold"/>
                                        <p:tgtEl>
                                          <p:spTgt spid="31"/>
                                        </p:tgtEl>
                                        <p:attrNameLst>
                                          <p:attrName>ppt_x</p:attrName>
                                        </p:attrNameLst>
                                      </p:cBhvr>
                                      <p:tavLst>
                                        <p:tav tm="0">
                                          <p:val>
                                            <p:strVal val="#ppt_x+0.4"/>
                                          </p:val>
                                        </p:tav>
                                        <p:tav tm="100000">
                                          <p:val>
                                            <p:strVal val="#ppt_x-0.05"/>
                                          </p:val>
                                        </p:tav>
                                      </p:tavLst>
                                    </p:anim>
                                    <p:anim calcmode="lin" valueType="num">
                                      <p:cBhvr>
                                        <p:cTn id="40" dur="1600" decel="100000" fill="hold"/>
                                        <p:tgtEl>
                                          <p:spTgt spid="31"/>
                                        </p:tgtEl>
                                        <p:attrNameLst>
                                          <p:attrName>ppt_y</p:attrName>
                                        </p:attrNameLst>
                                      </p:cBhvr>
                                      <p:tavLst>
                                        <p:tav tm="0">
                                          <p:val>
                                            <p:strVal val="#ppt_y-0.4"/>
                                          </p:val>
                                        </p:tav>
                                        <p:tav tm="100000">
                                          <p:val>
                                            <p:strVal val="#ppt_y+0.1"/>
                                          </p:val>
                                        </p:tav>
                                      </p:tavLst>
                                    </p:anim>
                                    <p:anim calcmode="lin" valueType="num">
                                      <p:cBhvr>
                                        <p:cTn id="41" dur="400" accel="100000" fill="hold">
                                          <p:stCondLst>
                                            <p:cond delay="1600"/>
                                          </p:stCondLst>
                                        </p:cTn>
                                        <p:tgtEl>
                                          <p:spTgt spid="31"/>
                                        </p:tgtEl>
                                        <p:attrNameLst>
                                          <p:attrName>ppt_x</p:attrName>
                                        </p:attrNameLst>
                                      </p:cBhvr>
                                      <p:tavLst>
                                        <p:tav tm="0">
                                          <p:val>
                                            <p:strVal val="#ppt_x-0.05"/>
                                          </p:val>
                                        </p:tav>
                                        <p:tav tm="100000">
                                          <p:val>
                                            <p:strVal val="#ppt_x"/>
                                          </p:val>
                                        </p:tav>
                                      </p:tavLst>
                                    </p:anim>
                                    <p:anim calcmode="lin" valueType="num">
                                      <p:cBhvr>
                                        <p:cTn id="42" dur="400" accel="100000" fill="hold">
                                          <p:stCondLst>
                                            <p:cond delay="1600"/>
                                          </p:stCondLst>
                                        </p:cTn>
                                        <p:tgtEl>
                                          <p:spTgt spid="31"/>
                                        </p:tgtEl>
                                        <p:attrNameLst>
                                          <p:attrName>ppt_y</p:attrName>
                                        </p:attrNameLst>
                                      </p:cBhvr>
                                      <p:tavLst>
                                        <p:tav tm="0">
                                          <p:val>
                                            <p:strVal val="#ppt_y+0.1"/>
                                          </p:val>
                                        </p:tav>
                                        <p:tav tm="100000">
                                          <p:val>
                                            <p:strVal val="#ppt_y"/>
                                          </p:val>
                                        </p:tav>
                                      </p:tavLst>
                                    </p:anim>
                                  </p:childTnLst>
                                </p:cTn>
                              </p:par>
                            </p:childTnLst>
                          </p:cTn>
                        </p:par>
                        <p:par>
                          <p:cTn id="43" fill="hold">
                            <p:stCondLst>
                              <p:cond delay="6500"/>
                            </p:stCondLst>
                            <p:childTnLst>
                              <p:par>
                                <p:cTn id="44" presetID="10" presetClass="entr" presetSubtype="0"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7" grpId="0" animBg="1"/>
      <p:bldP spid="3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CA23EFE-4CC3-5E24-6691-EA278082AFD2}"/>
            </a:ext>
          </a:extLst>
        </p:cNvPr>
        <p:cNvGrpSpPr/>
        <p:nvPr/>
      </p:nvGrpSpPr>
      <p:grpSpPr>
        <a:xfrm>
          <a:off x="0" y="0"/>
          <a:ext cx="0" cy="0"/>
          <a:chOff x="0" y="0"/>
          <a:chExt cx="0" cy="0"/>
        </a:xfrm>
      </p:grpSpPr>
      <p:pic>
        <p:nvPicPr>
          <p:cNvPr id="21" name="Graphic 20" descr="Bottom half of bottle 1. Water is still very dirty.">
            <a:extLst>
              <a:ext uri="{FF2B5EF4-FFF2-40B4-BE49-F238E27FC236}">
                <a16:creationId xmlns:a16="http://schemas.microsoft.com/office/drawing/2014/main" id="{72C102E2-2615-F1E6-259F-9D5A25728F4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6088" y="6896100"/>
            <a:ext cx="3022512" cy="3126141"/>
          </a:xfrm>
          <a:prstGeom prst="rect">
            <a:avLst/>
          </a:prstGeom>
          <a:effectLst/>
        </p:spPr>
      </p:pic>
      <p:pic>
        <p:nvPicPr>
          <p:cNvPr id="19" name="Graphic 18" descr="Bottom half of bottle 2. Water is quite clear.">
            <a:extLst>
              <a:ext uri="{FF2B5EF4-FFF2-40B4-BE49-F238E27FC236}">
                <a16:creationId xmlns:a16="http://schemas.microsoft.com/office/drawing/2014/main" id="{14D4ACA1-FEE8-8D36-6A9F-4C5A5ABB1B5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43219" y="6832251"/>
            <a:ext cx="3120181" cy="3227159"/>
          </a:xfrm>
          <a:prstGeom prst="rect">
            <a:avLst/>
          </a:prstGeom>
          <a:effectLst/>
        </p:spPr>
      </p:pic>
      <p:pic>
        <p:nvPicPr>
          <p:cNvPr id="18" name="Graphic 17" descr="Bottom half of bottle 2. Water is still quite dirty.">
            <a:extLst>
              <a:ext uri="{FF2B5EF4-FFF2-40B4-BE49-F238E27FC236}">
                <a16:creationId xmlns:a16="http://schemas.microsoft.com/office/drawing/2014/main" id="{A6FDF482-72D0-DDDF-E90B-A84E941E1AC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835565" y="6860754"/>
            <a:ext cx="3056193" cy="3160977"/>
          </a:xfrm>
          <a:prstGeom prst="rect">
            <a:avLst/>
          </a:prstGeom>
          <a:effectLst/>
        </p:spPr>
      </p:pic>
      <p:sp>
        <p:nvSpPr>
          <p:cNvPr id="4" name="Round Diagonal Corner of Rectangle 3">
            <a:extLst>
              <a:ext uri="{FF2B5EF4-FFF2-40B4-BE49-F238E27FC236}">
                <a16:creationId xmlns:a16="http://schemas.microsoft.com/office/drawing/2014/main" id="{DBFBDE0C-DF24-B58F-6994-936868C69B5B}"/>
              </a:ext>
              <a:ext uri="{C183D7F6-B498-43B3-948B-1728B52AA6E4}">
                <adec:decorative xmlns:adec="http://schemas.microsoft.com/office/drawing/2017/decorative" val="1"/>
              </a:ext>
            </a:extLst>
          </p:cNvPr>
          <p:cNvSpPr/>
          <p:nvPr/>
        </p:nvSpPr>
        <p:spPr>
          <a:xfrm>
            <a:off x="-3124200" y="419100"/>
            <a:ext cx="11656218" cy="1524000"/>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C25106D-FF09-4A9B-D605-E27152BAB82C}"/>
              </a:ext>
            </a:extLst>
          </p:cNvPr>
          <p:cNvSpPr txBox="1">
            <a:spLocks noGrp="1"/>
          </p:cNvSpPr>
          <p:nvPr>
            <p:ph type="title" idx="4294967295"/>
          </p:nvPr>
        </p:nvSpPr>
        <p:spPr>
          <a:xfrm>
            <a:off x="823932" y="647700"/>
            <a:ext cx="110632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rPr>
              <a:t>Experiment results</a:t>
            </a:r>
            <a:endParaRPr kumimoji="0" lang="en-US" sz="6000" b="0" i="0" u="none" strike="noStrike" kern="0" cap="none" spc="0" normalizeH="0" baseline="0" noProof="0" dirty="0">
              <a:ln>
                <a:noFill/>
              </a:ln>
              <a:solidFill>
                <a:sysClr val="windowText" lastClr="000000"/>
              </a:solidFill>
              <a:effectLst/>
              <a:uLnTx/>
              <a:uFillTx/>
            </a:endParaRPr>
          </a:p>
        </p:txBody>
      </p:sp>
      <p:sp>
        <p:nvSpPr>
          <p:cNvPr id="8" name="Oval 7">
            <a:extLst>
              <a:ext uri="{FF2B5EF4-FFF2-40B4-BE49-F238E27FC236}">
                <a16:creationId xmlns:a16="http://schemas.microsoft.com/office/drawing/2014/main" id="{FBC67847-AD2F-C358-7047-B4B26C19CB26}"/>
              </a:ext>
            </a:extLst>
          </p:cNvPr>
          <p:cNvSpPr/>
          <p:nvPr/>
        </p:nvSpPr>
        <p:spPr>
          <a:xfrm rot="765105">
            <a:off x="15223771" y="270961"/>
            <a:ext cx="2764028" cy="2764028"/>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Lexend Light" pitchFamily="2" charset="77"/>
              </a:rPr>
              <a:t>DO NOT drink the water!</a:t>
            </a:r>
            <a:endParaRPr lang="en-GB" sz="3200" b="1" dirty="0">
              <a:solidFill>
                <a:schemeClr val="tx1"/>
              </a:solidFill>
              <a:latin typeface="Lexend Black" pitchFamily="2" charset="77"/>
            </a:endParaRPr>
          </a:p>
        </p:txBody>
      </p:sp>
      <p:sp>
        <p:nvSpPr>
          <p:cNvPr id="9" name="Round Diagonal Corner of Rectangle 8">
            <a:extLst>
              <a:ext uri="{FF2B5EF4-FFF2-40B4-BE49-F238E27FC236}">
                <a16:creationId xmlns:a16="http://schemas.microsoft.com/office/drawing/2014/main" id="{4E170C70-79B9-9011-E05F-F19F7F9D09FC}"/>
              </a:ext>
            </a:extLst>
          </p:cNvPr>
          <p:cNvSpPr/>
          <p:nvPr/>
        </p:nvSpPr>
        <p:spPr>
          <a:xfrm>
            <a:off x="-1676400" y="2171700"/>
            <a:ext cx="10208418" cy="1067567"/>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2448000" rIns="251999" rtlCol="0" anchor="ctr"/>
          <a:lstStyle/>
          <a:p>
            <a:pPr algn="l"/>
            <a:r>
              <a:rPr lang="en-US" sz="3200" dirty="0">
                <a:latin typeface="Lexend Light" pitchFamily="2" charset="77"/>
              </a:rPr>
              <a:t>Which filter gave the </a:t>
            </a:r>
            <a:r>
              <a:rPr lang="en-US" sz="4000" b="1" dirty="0">
                <a:latin typeface="Lexend Light" pitchFamily="2" charset="77"/>
              </a:rPr>
              <a:t>best</a:t>
            </a:r>
            <a:r>
              <a:rPr lang="en-US" sz="3200" dirty="0">
                <a:latin typeface="Lexend Light" pitchFamily="2" charset="77"/>
              </a:rPr>
              <a:t> results?</a:t>
            </a:r>
          </a:p>
        </p:txBody>
      </p:sp>
      <p:pic>
        <p:nvPicPr>
          <p:cNvPr id="14" name="Graphic 13" descr="Bottom half of bottle 1 containg quite dirty water">
            <a:extLst>
              <a:ext uri="{FF2B5EF4-FFF2-40B4-BE49-F238E27FC236}">
                <a16:creationId xmlns:a16="http://schemas.microsoft.com/office/drawing/2014/main" id="{04E4FEA8-5CD7-FAC5-D333-D40505D515C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957644" y="6846221"/>
            <a:ext cx="3106675" cy="3213189"/>
          </a:xfrm>
          <a:prstGeom prst="rect">
            <a:avLst/>
          </a:prstGeom>
        </p:spPr>
      </p:pic>
      <p:pic>
        <p:nvPicPr>
          <p:cNvPr id="15" name="Graphic 14">
            <a:extLst>
              <a:ext uri="{FF2B5EF4-FFF2-40B4-BE49-F238E27FC236}">
                <a16:creationId xmlns:a16="http://schemas.microsoft.com/office/drawing/2014/main" id="{DDAECF2F-EEFA-6341-164E-E7CFA918CF9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824070" y="6846221"/>
            <a:ext cx="3106675" cy="3213189"/>
          </a:xfrm>
          <a:prstGeom prst="rect">
            <a:avLst/>
          </a:prstGeom>
        </p:spPr>
      </p:pic>
      <p:pic>
        <p:nvPicPr>
          <p:cNvPr id="17" name="Graphic 16">
            <a:extLst>
              <a:ext uri="{FF2B5EF4-FFF2-40B4-BE49-F238E27FC236}">
                <a16:creationId xmlns:a16="http://schemas.microsoft.com/office/drawing/2014/main" id="{91DBB718-9725-1892-84E4-BDDAB090467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8843219" y="6846221"/>
            <a:ext cx="3106675" cy="3213189"/>
          </a:xfrm>
          <a:prstGeom prst="rect">
            <a:avLst/>
          </a:prstGeom>
        </p:spPr>
      </p:pic>
      <p:pic>
        <p:nvPicPr>
          <p:cNvPr id="24" name="Graphic 23" descr="Top half of bottle 3 containing layers of substrate: cotton wool, gravel and sand.">
            <a:extLst>
              <a:ext uri="{FF2B5EF4-FFF2-40B4-BE49-F238E27FC236}">
                <a16:creationId xmlns:a16="http://schemas.microsoft.com/office/drawing/2014/main" id="{E25B5FF4-3E16-B079-142E-D0B5E28AE70F}"/>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8730044" y="4310512"/>
            <a:ext cx="3315825" cy="4301098"/>
          </a:xfrm>
          <a:prstGeom prst="rect">
            <a:avLst/>
          </a:prstGeom>
        </p:spPr>
      </p:pic>
      <p:pic>
        <p:nvPicPr>
          <p:cNvPr id="26" name="Graphic 25" descr="Top half of bottle 2 containing layers of cotton wool and sand.">
            <a:extLst>
              <a:ext uri="{FF2B5EF4-FFF2-40B4-BE49-F238E27FC236}">
                <a16:creationId xmlns:a16="http://schemas.microsoft.com/office/drawing/2014/main" id="{7FEBCE55-4035-67A9-D03A-F79DE7BEA15E}"/>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751887" y="4363596"/>
            <a:ext cx="3216156" cy="4171815"/>
          </a:xfrm>
          <a:prstGeom prst="rect">
            <a:avLst/>
          </a:prstGeom>
        </p:spPr>
      </p:pic>
      <p:pic>
        <p:nvPicPr>
          <p:cNvPr id="29" name="Graphic 28" descr="Top half of bottle 1 containing a layers of sand.">
            <a:extLst>
              <a:ext uri="{FF2B5EF4-FFF2-40B4-BE49-F238E27FC236}">
                <a16:creationId xmlns:a16="http://schemas.microsoft.com/office/drawing/2014/main" id="{2A2DE3EF-BD36-F206-2EE8-E3226862C7BB}"/>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838200" y="4305300"/>
            <a:ext cx="3319843" cy="4306311"/>
          </a:xfrm>
          <a:prstGeom prst="rect">
            <a:avLst/>
          </a:prstGeom>
        </p:spPr>
      </p:pic>
      <p:sp>
        <p:nvSpPr>
          <p:cNvPr id="32" name="Round Diagonal Corner of Rectangle 31">
            <a:extLst>
              <a:ext uri="{FF2B5EF4-FFF2-40B4-BE49-F238E27FC236}">
                <a16:creationId xmlns:a16="http://schemas.microsoft.com/office/drawing/2014/main" id="{34B4E996-30AD-0352-87D2-4DC53164237B}"/>
              </a:ext>
            </a:extLst>
          </p:cNvPr>
          <p:cNvSpPr/>
          <p:nvPr/>
        </p:nvSpPr>
        <p:spPr>
          <a:xfrm>
            <a:off x="1766670" y="4914900"/>
            <a:ext cx="1454393" cy="550889"/>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rIns="251999" rtlCol="0" anchor="ctr"/>
          <a:lstStyle/>
          <a:p>
            <a:pPr algn="l"/>
            <a:r>
              <a:rPr lang="en-US" sz="2000" dirty="0">
                <a:solidFill>
                  <a:schemeClr val="tx1"/>
                </a:solidFill>
                <a:latin typeface="Lexend Light" pitchFamily="2" charset="77"/>
              </a:rPr>
              <a:t>Sand</a:t>
            </a:r>
          </a:p>
        </p:txBody>
      </p:sp>
      <p:sp>
        <p:nvSpPr>
          <p:cNvPr id="33" name="Round Diagonal Corner of Rectangle 32">
            <a:extLst>
              <a:ext uri="{FF2B5EF4-FFF2-40B4-BE49-F238E27FC236}">
                <a16:creationId xmlns:a16="http://schemas.microsoft.com/office/drawing/2014/main" id="{036131F6-652F-780C-AA02-D204419970E4}"/>
              </a:ext>
            </a:extLst>
          </p:cNvPr>
          <p:cNvSpPr/>
          <p:nvPr/>
        </p:nvSpPr>
        <p:spPr>
          <a:xfrm>
            <a:off x="5334000" y="4762500"/>
            <a:ext cx="2030110" cy="959392"/>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rIns="108000" rtlCol="0" anchor="ctr"/>
          <a:lstStyle/>
          <a:p>
            <a:pPr algn="ctr"/>
            <a:r>
              <a:rPr lang="en-US" sz="2000" dirty="0">
                <a:solidFill>
                  <a:schemeClr val="tx1"/>
                </a:solidFill>
                <a:latin typeface="Lexend Light" pitchFamily="2" charset="77"/>
              </a:rPr>
              <a:t>Sand and cotton wool</a:t>
            </a:r>
          </a:p>
        </p:txBody>
      </p:sp>
      <p:sp>
        <p:nvSpPr>
          <p:cNvPr id="37" name="Round Diagonal Corner of Rectangle 36">
            <a:extLst>
              <a:ext uri="{FF2B5EF4-FFF2-40B4-BE49-F238E27FC236}">
                <a16:creationId xmlns:a16="http://schemas.microsoft.com/office/drawing/2014/main" id="{0E77519A-79F4-D509-AC71-E2554D6B2032}"/>
              </a:ext>
            </a:extLst>
          </p:cNvPr>
          <p:cNvSpPr/>
          <p:nvPr/>
        </p:nvSpPr>
        <p:spPr>
          <a:xfrm>
            <a:off x="9470120" y="3924300"/>
            <a:ext cx="2030110" cy="1317896"/>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rIns="108000" rtlCol="0" anchor="ctr"/>
          <a:lstStyle/>
          <a:p>
            <a:pPr algn="ctr"/>
            <a:r>
              <a:rPr lang="en-US" sz="2000" dirty="0">
                <a:solidFill>
                  <a:schemeClr val="tx1"/>
                </a:solidFill>
                <a:latin typeface="Lexend Light" pitchFamily="2" charset="77"/>
              </a:rPr>
              <a:t>Sand, gravel and </a:t>
            </a:r>
            <a:br>
              <a:rPr lang="en-US" sz="2000" dirty="0">
                <a:solidFill>
                  <a:schemeClr val="tx1"/>
                </a:solidFill>
                <a:latin typeface="Lexend Light" pitchFamily="2" charset="77"/>
              </a:rPr>
            </a:br>
            <a:r>
              <a:rPr lang="en-US" sz="2000" dirty="0">
                <a:solidFill>
                  <a:schemeClr val="tx1"/>
                </a:solidFill>
                <a:latin typeface="Lexend Light" pitchFamily="2" charset="77"/>
              </a:rPr>
              <a:t>cotton wool</a:t>
            </a:r>
          </a:p>
        </p:txBody>
      </p:sp>
      <p:pic>
        <p:nvPicPr>
          <p:cNvPr id="31" name="Graphic 30" descr="Jug with just a bit dirty water left inside?">
            <a:extLst>
              <a:ext uri="{FF2B5EF4-FFF2-40B4-BE49-F238E27FC236}">
                <a16:creationId xmlns:a16="http://schemas.microsoft.com/office/drawing/2014/main" id="{925BB1C9-90C8-EC9E-35B3-24FA9DB517AA}"/>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rot="20348013" flipH="1">
            <a:off x="11575436" y="579905"/>
            <a:ext cx="4500657" cy="5473421"/>
          </a:xfrm>
          <a:prstGeom prst="rect">
            <a:avLst/>
          </a:prstGeom>
        </p:spPr>
      </p:pic>
      <p:sp>
        <p:nvSpPr>
          <p:cNvPr id="39" name="Round Diagonal Corner of Rectangle 38">
            <a:extLst>
              <a:ext uri="{FF2B5EF4-FFF2-40B4-BE49-F238E27FC236}">
                <a16:creationId xmlns:a16="http://schemas.microsoft.com/office/drawing/2014/main" id="{3FACC8CB-C474-296D-BF12-748C8E8C3B2C}"/>
              </a:ext>
            </a:extLst>
          </p:cNvPr>
          <p:cNvSpPr/>
          <p:nvPr/>
        </p:nvSpPr>
        <p:spPr>
          <a:xfrm>
            <a:off x="12502746" y="6515100"/>
            <a:ext cx="5251854" cy="3451547"/>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Ins="180000" rtlCol="0" anchor="ctr"/>
          <a:lstStyle/>
          <a:p>
            <a:pPr algn="l"/>
            <a:r>
              <a:rPr lang="en-US" sz="3200" dirty="0">
                <a:solidFill>
                  <a:schemeClr val="tx1"/>
                </a:solidFill>
                <a:latin typeface="Lexend Light" pitchFamily="2" charset="77"/>
              </a:rPr>
              <a:t>Do you think this water is ready for London?</a:t>
            </a:r>
          </a:p>
          <a:p>
            <a:pPr algn="l"/>
            <a:endParaRPr lang="en-US" sz="3200" dirty="0">
              <a:solidFill>
                <a:schemeClr val="tx1"/>
              </a:solidFill>
              <a:latin typeface="Lexend Light" pitchFamily="2" charset="77"/>
            </a:endParaRPr>
          </a:p>
          <a:p>
            <a:pPr algn="l"/>
            <a:r>
              <a:rPr lang="en-US" sz="3200" dirty="0">
                <a:solidFill>
                  <a:schemeClr val="tx1"/>
                </a:solidFill>
                <a:latin typeface="Lexend Light" pitchFamily="2" charset="77"/>
              </a:rPr>
              <a:t>How could we make the water cleaner?</a:t>
            </a:r>
          </a:p>
        </p:txBody>
      </p:sp>
    </p:spTree>
    <p:extLst>
      <p:ext uri="{BB962C8B-B14F-4D97-AF65-F5344CB8AC3E}">
        <p14:creationId xmlns:p14="http://schemas.microsoft.com/office/powerpoint/2010/main" val="4013261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10" presetClass="entr" presetSubtype="0" fill="hold" grpId="0" nodeType="afterEffect">
                                  <p:stCondLst>
                                    <p:cond delay="100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5C893-D858-9126-1289-24F84802195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00B7859-C781-F76B-8A0E-CAF3F74B3C0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65" y="0"/>
            <a:ext cx="18355733" cy="10325100"/>
          </a:xfrm>
          <a:prstGeom prst="rect">
            <a:avLst/>
          </a:prstGeom>
        </p:spPr>
      </p:pic>
      <p:pic>
        <p:nvPicPr>
          <p:cNvPr id="12" name="Picture 11">
            <a:extLst>
              <a:ext uri="{FF2B5EF4-FFF2-40B4-BE49-F238E27FC236}">
                <a16:creationId xmlns:a16="http://schemas.microsoft.com/office/drawing/2014/main" id="{E9311A20-5FD9-E2CE-3BD1-2D6AD5E7337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2382" y="2596539"/>
            <a:ext cx="18353350" cy="7728561"/>
          </a:xfrm>
          <a:prstGeom prst="rect">
            <a:avLst/>
          </a:prstGeom>
        </p:spPr>
      </p:pic>
      <p:sp>
        <p:nvSpPr>
          <p:cNvPr id="2" name="Round Diagonal Corner of Rectangle 1">
            <a:extLst>
              <a:ext uri="{FF2B5EF4-FFF2-40B4-BE49-F238E27FC236}">
                <a16:creationId xmlns:a16="http://schemas.microsoft.com/office/drawing/2014/main" id="{A57A7B18-2216-5E23-4CEC-4D17079E2A8F}"/>
              </a:ext>
              <a:ext uri="{C183D7F6-B498-43B3-948B-1728B52AA6E4}">
                <adec:decorative xmlns:adec="http://schemas.microsoft.com/office/drawing/2017/decorative" val="1"/>
              </a:ext>
            </a:extLst>
          </p:cNvPr>
          <p:cNvSpPr/>
          <p:nvPr/>
        </p:nvSpPr>
        <p:spPr>
          <a:xfrm>
            <a:off x="1295400" y="-1006"/>
            <a:ext cx="15621000" cy="10326106"/>
          </a:xfrm>
          <a:prstGeom prst="round2DiagRect">
            <a:avLst>
              <a:gd name="adj1" fmla="val 0"/>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 Diagonal Corner of Rectangle 3">
            <a:extLst>
              <a:ext uri="{FF2B5EF4-FFF2-40B4-BE49-F238E27FC236}">
                <a16:creationId xmlns:a16="http://schemas.microsoft.com/office/drawing/2014/main" id="{15A7287C-8C72-1528-845A-CFE78B8A292C}"/>
              </a:ext>
              <a:ext uri="{C183D7F6-B498-43B3-948B-1728B52AA6E4}">
                <adec:decorative xmlns:adec="http://schemas.microsoft.com/office/drawing/2017/decorative" val="1"/>
              </a:ext>
            </a:extLst>
          </p:cNvPr>
          <p:cNvSpPr/>
          <p:nvPr/>
        </p:nvSpPr>
        <p:spPr>
          <a:xfrm>
            <a:off x="-3124199" y="419100"/>
            <a:ext cx="10024413" cy="1524000"/>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E81951CE-6FF8-4365-5AA4-DA5E5F492D4B}"/>
              </a:ext>
            </a:extLst>
          </p:cNvPr>
          <p:cNvSpPr txBox="1">
            <a:spLocks noGrp="1"/>
          </p:cNvSpPr>
          <p:nvPr>
            <p:ph type="title" idx="4294967295"/>
          </p:nvPr>
        </p:nvSpPr>
        <p:spPr>
          <a:xfrm>
            <a:off x="820122" y="667641"/>
            <a:ext cx="110632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rPr>
              <a:t>My Water Diary</a:t>
            </a:r>
            <a:endParaRPr kumimoji="0" lang="en-US" sz="6000" b="0" i="0" u="none" strike="noStrike" kern="0" cap="none" spc="0" normalizeH="0" baseline="0" noProof="0" dirty="0">
              <a:ln>
                <a:noFill/>
              </a:ln>
              <a:solidFill>
                <a:sysClr val="windowText" lastClr="000000"/>
              </a:solidFill>
              <a:effectLst/>
              <a:uLnTx/>
              <a:uFillTx/>
            </a:endParaRPr>
          </a:p>
        </p:txBody>
      </p:sp>
      <p:graphicFrame>
        <p:nvGraphicFramePr>
          <p:cNvPr id="6" name="Table 5">
            <a:extLst>
              <a:ext uri="{FF2B5EF4-FFF2-40B4-BE49-F238E27FC236}">
                <a16:creationId xmlns:a16="http://schemas.microsoft.com/office/drawing/2014/main" id="{AD1554B0-CC6E-1F4F-8EA1-0F32E498D759}"/>
              </a:ext>
            </a:extLst>
          </p:cNvPr>
          <p:cNvGraphicFramePr>
            <a:graphicFrameLocks noGrp="1"/>
          </p:cNvGraphicFramePr>
          <p:nvPr>
            <p:extLst>
              <p:ext uri="{D42A27DB-BD31-4B8C-83A1-F6EECF244321}">
                <p14:modId xmlns:p14="http://schemas.microsoft.com/office/powerpoint/2010/main" val="1495194235"/>
              </p:ext>
            </p:extLst>
          </p:nvPr>
        </p:nvGraphicFramePr>
        <p:xfrm>
          <a:off x="1888007" y="2171700"/>
          <a:ext cx="13868400" cy="7746276"/>
        </p:xfrm>
        <a:graphic>
          <a:graphicData uri="http://schemas.openxmlformats.org/drawingml/2006/table">
            <a:tbl>
              <a:tblPr firstRow="1" bandRow="1">
                <a:tableStyleId>{22838BEF-8BB2-4498-84A7-C5851F593DF1}</a:tableStyleId>
              </a:tblPr>
              <a:tblGrid>
                <a:gridCol w="1600200">
                  <a:extLst>
                    <a:ext uri="{9D8B030D-6E8A-4147-A177-3AD203B41FA5}">
                      <a16:colId xmlns:a16="http://schemas.microsoft.com/office/drawing/2014/main" val="3126118908"/>
                    </a:ext>
                  </a:extLst>
                </a:gridCol>
                <a:gridCol w="3276600">
                  <a:extLst>
                    <a:ext uri="{9D8B030D-6E8A-4147-A177-3AD203B41FA5}">
                      <a16:colId xmlns:a16="http://schemas.microsoft.com/office/drawing/2014/main" val="2510450732"/>
                    </a:ext>
                  </a:extLst>
                </a:gridCol>
                <a:gridCol w="1498600">
                  <a:extLst>
                    <a:ext uri="{9D8B030D-6E8A-4147-A177-3AD203B41FA5}">
                      <a16:colId xmlns:a16="http://schemas.microsoft.com/office/drawing/2014/main" val="4238368086"/>
                    </a:ext>
                  </a:extLst>
                </a:gridCol>
                <a:gridCol w="1498600">
                  <a:extLst>
                    <a:ext uri="{9D8B030D-6E8A-4147-A177-3AD203B41FA5}">
                      <a16:colId xmlns:a16="http://schemas.microsoft.com/office/drawing/2014/main" val="1741165503"/>
                    </a:ext>
                  </a:extLst>
                </a:gridCol>
                <a:gridCol w="1498600">
                  <a:extLst>
                    <a:ext uri="{9D8B030D-6E8A-4147-A177-3AD203B41FA5}">
                      <a16:colId xmlns:a16="http://schemas.microsoft.com/office/drawing/2014/main" val="13085034"/>
                    </a:ext>
                  </a:extLst>
                </a:gridCol>
                <a:gridCol w="1498600">
                  <a:extLst>
                    <a:ext uri="{9D8B030D-6E8A-4147-A177-3AD203B41FA5}">
                      <a16:colId xmlns:a16="http://schemas.microsoft.com/office/drawing/2014/main" val="2196539704"/>
                    </a:ext>
                  </a:extLst>
                </a:gridCol>
                <a:gridCol w="1498600">
                  <a:extLst>
                    <a:ext uri="{9D8B030D-6E8A-4147-A177-3AD203B41FA5}">
                      <a16:colId xmlns:a16="http://schemas.microsoft.com/office/drawing/2014/main" val="4118391950"/>
                    </a:ext>
                  </a:extLst>
                </a:gridCol>
                <a:gridCol w="1498600">
                  <a:extLst>
                    <a:ext uri="{9D8B030D-6E8A-4147-A177-3AD203B41FA5}">
                      <a16:colId xmlns:a16="http://schemas.microsoft.com/office/drawing/2014/main" val="857814012"/>
                    </a:ext>
                  </a:extLst>
                </a:gridCol>
              </a:tblGrid>
              <a:tr h="685800">
                <a:tc rowSpan="2" gridSpan="2">
                  <a:txBody>
                    <a:bodyPr/>
                    <a:lstStyle/>
                    <a:p>
                      <a:endParaRPr lang="en-US" sz="2000" dirty="0">
                        <a:solidFill>
                          <a:srgbClr val="0B6486"/>
                        </a:solidFill>
                        <a:latin typeface="Lexend Medium" pitchFamily="2" charset="77"/>
                      </a:endParaRPr>
                    </a:p>
                  </a:txBody>
                  <a:tcP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rowSpan="2" hMerge="1">
                  <a:txBody>
                    <a:bodyPr/>
                    <a:lstStyle/>
                    <a:p>
                      <a:endParaRPr lang="en-US"/>
                    </a:p>
                  </a:txBody>
                  <a:tcPr/>
                </a:tc>
                <a:tc gridSpan="6">
                  <a:txBody>
                    <a:bodyPr/>
                    <a:lstStyle/>
                    <a:p>
                      <a:pPr algn="ctr"/>
                      <a:r>
                        <a:rPr lang="en-US" sz="3600" b="0" dirty="0">
                          <a:solidFill>
                            <a:srgbClr val="0B6486"/>
                          </a:solidFill>
                          <a:latin typeface="Lexend Medium" pitchFamily="2" charset="77"/>
                        </a:rPr>
                        <a:t>Water use category</a:t>
                      </a:r>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lang="en-US" sz="2000" b="0" dirty="0">
                        <a:solidFill>
                          <a:srgbClr val="0B6486"/>
                        </a:solidFill>
                        <a:latin typeface="Lexend Medium" pitchFamily="2" charset="77"/>
                      </a:endParaRPr>
                    </a:p>
                  </a:txBody>
                  <a:tcP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lang="en-US" sz="2000" b="0" dirty="0">
                        <a:solidFill>
                          <a:srgbClr val="0B6486"/>
                        </a:solidFill>
                        <a:latin typeface="Lexend Medium" pitchFamily="2" charset="77"/>
                      </a:endParaRPr>
                    </a:p>
                  </a:txBody>
                  <a:tcP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lang="en-US" sz="1400" b="0" dirty="0">
                        <a:solidFill>
                          <a:srgbClr val="0B6486"/>
                        </a:solidFill>
                        <a:latin typeface="Lexend Medium" pitchFamily="2" charset="77"/>
                      </a:endParaRPr>
                    </a:p>
                  </a:txBody>
                  <a:tcP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lang="en-US" sz="2000" b="0" dirty="0">
                        <a:solidFill>
                          <a:srgbClr val="0B6486"/>
                        </a:solidFill>
                        <a:latin typeface="Lexend Medium" pitchFamily="2" charset="77"/>
                      </a:endParaRPr>
                    </a:p>
                  </a:txBody>
                  <a:tcP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lang="en-US" sz="2000" b="0" dirty="0">
                        <a:solidFill>
                          <a:srgbClr val="0B6486"/>
                        </a:solidFill>
                        <a:latin typeface="Lexend Medium" pitchFamily="2" charset="77"/>
                      </a:endParaRPr>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179275113"/>
                  </a:ext>
                </a:extLst>
              </a:tr>
              <a:tr h="838200">
                <a:tc gridSpan="2" vMerge="1">
                  <a:txBody>
                    <a:bodyPr/>
                    <a:lstStyle/>
                    <a:p>
                      <a:endParaRPr lang="en-US" sz="2000" dirty="0">
                        <a:solidFill>
                          <a:srgbClr val="0B6486"/>
                        </a:solidFill>
                        <a:latin typeface="Lexend Medium" pitchFamily="2" charset="77"/>
                      </a:endParaRPr>
                    </a:p>
                  </a:txBody>
                  <a:tcPr>
                    <a:lnL w="28575" cap="flat" cmpd="sng" algn="ctr">
                      <a:solidFill>
                        <a:schemeClr val="tx1"/>
                      </a:solidFill>
                      <a:prstDash val="solid"/>
                      <a:round/>
                      <a:headEnd type="none" w="med" len="med"/>
                      <a:tailEnd type="none" w="med" len="med"/>
                    </a:lnL>
                    <a:solidFill>
                      <a:schemeClr val="bg1"/>
                    </a:solidFill>
                  </a:tcPr>
                </a:tc>
                <a:tc hMerge="1" vMerge="1">
                  <a:txBody>
                    <a:bodyPr/>
                    <a:lstStyle/>
                    <a:p>
                      <a:endParaRPr lang="en-US" sz="2000" b="0" dirty="0">
                        <a:solidFill>
                          <a:srgbClr val="0B6486"/>
                        </a:solidFill>
                        <a:latin typeface="Lexend Medium" pitchFamily="2" charset="77"/>
                      </a:endParaRPr>
                    </a:p>
                  </a:txBody>
                  <a:tcPr>
                    <a:lnT w="28575" cap="flat" cmpd="sng" algn="ctr">
                      <a:solidFill>
                        <a:schemeClr val="tx1"/>
                      </a:solidFill>
                      <a:prstDash val="solid"/>
                      <a:round/>
                      <a:headEnd type="none" w="med" len="med"/>
                      <a:tailEnd type="none" w="med" len="med"/>
                    </a:lnT>
                    <a:solidFill>
                      <a:schemeClr val="bg1"/>
                    </a:solidFill>
                  </a:tcPr>
                </a:tc>
                <a:tc>
                  <a:txBody>
                    <a:bodyPr/>
                    <a:lstStyle/>
                    <a:p>
                      <a:pPr algn="ctr"/>
                      <a:endParaRPr lang="en-US" sz="2000" b="0" dirty="0">
                        <a:solidFill>
                          <a:srgbClr val="0B6486"/>
                        </a:solidFill>
                        <a:latin typeface="Lexend Medium" pitchFamily="2" charset="77"/>
                      </a:endParaRPr>
                    </a:p>
                  </a:txBody>
                  <a:tcPr>
                    <a:solidFill>
                      <a:schemeClr val="bg1"/>
                    </a:solidFill>
                  </a:tcPr>
                </a:tc>
                <a:tc>
                  <a:txBody>
                    <a:bodyPr/>
                    <a:lstStyle/>
                    <a:p>
                      <a:pPr algn="ctr"/>
                      <a:endParaRPr lang="en-US" sz="2000" b="0" dirty="0">
                        <a:solidFill>
                          <a:srgbClr val="0B6486"/>
                        </a:solidFill>
                        <a:latin typeface="Lexend Medium" pitchFamily="2" charset="77"/>
                      </a:endParaRPr>
                    </a:p>
                  </a:txBody>
                  <a:tcPr>
                    <a:solidFill>
                      <a:schemeClr val="bg1"/>
                    </a:solidFill>
                  </a:tcPr>
                </a:tc>
                <a:tc>
                  <a:txBody>
                    <a:bodyPr/>
                    <a:lstStyle/>
                    <a:p>
                      <a:pPr algn="ctr"/>
                      <a:endParaRPr lang="en-US" sz="2000" b="0" dirty="0">
                        <a:solidFill>
                          <a:srgbClr val="0B6486"/>
                        </a:solidFill>
                        <a:latin typeface="Lexend Medium" pitchFamily="2" charset="77"/>
                      </a:endParaRPr>
                    </a:p>
                  </a:txBody>
                  <a:tcPr>
                    <a:solidFill>
                      <a:schemeClr val="bg1"/>
                    </a:solidFill>
                  </a:tcPr>
                </a:tc>
                <a:tc>
                  <a:txBody>
                    <a:bodyPr/>
                    <a:lstStyle/>
                    <a:p>
                      <a:pPr algn="ctr"/>
                      <a:endParaRPr lang="en-US" sz="1400" b="0" dirty="0">
                        <a:solidFill>
                          <a:srgbClr val="0B6486"/>
                        </a:solidFill>
                        <a:latin typeface="Lexend Medium" pitchFamily="2" charset="77"/>
                      </a:endParaRPr>
                    </a:p>
                  </a:txBody>
                  <a:tcPr>
                    <a:solidFill>
                      <a:schemeClr val="bg1"/>
                    </a:solidFill>
                  </a:tcPr>
                </a:tc>
                <a:tc>
                  <a:txBody>
                    <a:bodyPr/>
                    <a:lstStyle/>
                    <a:p>
                      <a:pPr algn="ctr"/>
                      <a:endParaRPr lang="en-US" sz="2000" b="0" dirty="0">
                        <a:solidFill>
                          <a:srgbClr val="0B6486"/>
                        </a:solidFill>
                        <a:latin typeface="Lexend Medium" pitchFamily="2" charset="77"/>
                      </a:endParaRPr>
                    </a:p>
                  </a:txBody>
                  <a:tcPr>
                    <a:solidFill>
                      <a:schemeClr val="bg1"/>
                    </a:solidFill>
                  </a:tcPr>
                </a:tc>
                <a:tc>
                  <a:txBody>
                    <a:bodyPr/>
                    <a:lstStyle/>
                    <a:p>
                      <a:pPr algn="ctr"/>
                      <a:endParaRPr lang="en-US" sz="2000" b="0" dirty="0">
                        <a:solidFill>
                          <a:srgbClr val="0B6486"/>
                        </a:solidFill>
                        <a:latin typeface="Lexend Medium" pitchFamily="2" charset="77"/>
                      </a:endParaRPr>
                    </a:p>
                  </a:txBody>
                  <a:tcPr>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4138480605"/>
                  </a:ext>
                </a:extLst>
              </a:tr>
              <a:tr h="771052">
                <a:tc>
                  <a:txBody>
                    <a:bodyPr/>
                    <a:lstStyle/>
                    <a:p>
                      <a:r>
                        <a:rPr lang="en-US" sz="2000" dirty="0">
                          <a:solidFill>
                            <a:srgbClr val="0B6486"/>
                          </a:solidFill>
                          <a:latin typeface="Lexend Medium" pitchFamily="2" charset="77"/>
                        </a:rPr>
                        <a:t>Time </a:t>
                      </a:r>
                    </a:p>
                  </a:txBody>
                  <a:tcPr>
                    <a:lnL w="28575" cap="flat" cmpd="sng" algn="ctr">
                      <a:solidFill>
                        <a:schemeClr val="tx1"/>
                      </a:solidFill>
                      <a:prstDash val="solid"/>
                      <a:round/>
                      <a:headEnd type="none" w="med" len="med"/>
                      <a:tailEnd type="none" w="med" len="med"/>
                    </a:lnL>
                    <a:solidFill>
                      <a:schemeClr val="bg1"/>
                    </a:solidFill>
                  </a:tcPr>
                </a:tc>
                <a:tc>
                  <a:txBody>
                    <a:bodyPr/>
                    <a:lstStyle/>
                    <a:p>
                      <a:r>
                        <a:rPr lang="en-US" sz="2000" b="0" dirty="0">
                          <a:solidFill>
                            <a:srgbClr val="0B6486"/>
                          </a:solidFill>
                          <a:latin typeface="Lexend Medium" pitchFamily="2" charset="77"/>
                        </a:rPr>
                        <a:t>Description</a:t>
                      </a:r>
                    </a:p>
                  </a:txBody>
                  <a:tcPr>
                    <a:solidFill>
                      <a:schemeClr val="bg1"/>
                    </a:solidFill>
                  </a:tcPr>
                </a:tc>
                <a:tc>
                  <a:txBody>
                    <a:bodyPr/>
                    <a:lstStyle/>
                    <a:p>
                      <a:pPr algn="ctr"/>
                      <a:r>
                        <a:rPr lang="en-US" sz="2000" b="0" dirty="0">
                          <a:solidFill>
                            <a:srgbClr val="0B6486"/>
                          </a:solidFill>
                          <a:latin typeface="Lexend Medium" pitchFamily="2" charset="77"/>
                        </a:rPr>
                        <a:t>Drinking</a:t>
                      </a:r>
                    </a:p>
                  </a:txBody>
                  <a:tcPr>
                    <a:solidFill>
                      <a:schemeClr val="bg1"/>
                    </a:solidFill>
                  </a:tcPr>
                </a:tc>
                <a:tc>
                  <a:txBody>
                    <a:bodyPr/>
                    <a:lstStyle/>
                    <a:p>
                      <a:pPr algn="ctr"/>
                      <a:r>
                        <a:rPr lang="en-US" sz="2000" b="0" dirty="0">
                          <a:solidFill>
                            <a:srgbClr val="0B6486"/>
                          </a:solidFill>
                          <a:latin typeface="Lexend Medium" pitchFamily="2" charset="77"/>
                        </a:rPr>
                        <a:t>Flushing</a:t>
                      </a:r>
                    </a:p>
                  </a:txBody>
                  <a:tcPr>
                    <a:solidFill>
                      <a:schemeClr val="bg1"/>
                    </a:solidFill>
                  </a:tcPr>
                </a:tc>
                <a:tc>
                  <a:txBody>
                    <a:bodyPr/>
                    <a:lstStyle/>
                    <a:p>
                      <a:pPr algn="ctr"/>
                      <a:r>
                        <a:rPr lang="en-US" sz="2000" b="0" dirty="0">
                          <a:solidFill>
                            <a:srgbClr val="0B6486"/>
                          </a:solidFill>
                          <a:latin typeface="Lexend Medium" pitchFamily="2" charset="77"/>
                        </a:rPr>
                        <a:t>Cooking</a:t>
                      </a:r>
                    </a:p>
                  </a:txBody>
                  <a:tcPr>
                    <a:solidFill>
                      <a:schemeClr val="bg1"/>
                    </a:solidFill>
                  </a:tcPr>
                </a:tc>
                <a:tc>
                  <a:txBody>
                    <a:bodyPr/>
                    <a:lstStyle/>
                    <a:p>
                      <a:pPr algn="ctr"/>
                      <a:r>
                        <a:rPr lang="en-US" sz="2000" b="0" dirty="0">
                          <a:solidFill>
                            <a:srgbClr val="0B6486"/>
                          </a:solidFill>
                          <a:latin typeface="Lexend Medium" pitchFamily="2" charset="77"/>
                        </a:rPr>
                        <a:t>Washing </a:t>
                      </a:r>
                      <a:r>
                        <a:rPr lang="en-US" sz="1400" b="0" dirty="0">
                          <a:solidFill>
                            <a:srgbClr val="0B6486"/>
                          </a:solidFill>
                          <a:latin typeface="Lexend Medium" pitchFamily="2" charset="77"/>
                        </a:rPr>
                        <a:t>(hands &amp; body)</a:t>
                      </a:r>
                    </a:p>
                  </a:txBody>
                  <a:tcPr>
                    <a:solidFill>
                      <a:schemeClr val="bg1"/>
                    </a:solidFill>
                  </a:tcPr>
                </a:tc>
                <a:tc>
                  <a:txBody>
                    <a:bodyPr/>
                    <a:lstStyle/>
                    <a:p>
                      <a:pPr algn="ctr"/>
                      <a:r>
                        <a:rPr lang="en-US" sz="2000" b="0" dirty="0">
                          <a:solidFill>
                            <a:srgbClr val="0B6486"/>
                          </a:solidFill>
                          <a:latin typeface="Lexend Medium" pitchFamily="2" charset="77"/>
                        </a:rPr>
                        <a:t>Cleaning </a:t>
                      </a:r>
                    </a:p>
                  </a:txBody>
                  <a:tcPr>
                    <a:solidFill>
                      <a:schemeClr val="bg1"/>
                    </a:solidFill>
                  </a:tcPr>
                </a:tc>
                <a:tc>
                  <a:txBody>
                    <a:bodyPr/>
                    <a:lstStyle/>
                    <a:p>
                      <a:pPr algn="ctr"/>
                      <a:r>
                        <a:rPr lang="en-US" sz="2000" b="0" dirty="0">
                          <a:solidFill>
                            <a:srgbClr val="0B6486"/>
                          </a:solidFill>
                          <a:latin typeface="Lexend Medium" pitchFamily="2" charset="77"/>
                        </a:rPr>
                        <a:t>Other</a:t>
                      </a:r>
                    </a:p>
                  </a:txBody>
                  <a:tcPr>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50465179"/>
                  </a:ext>
                </a:extLst>
              </a:tr>
              <a:tr h="742406">
                <a:tc>
                  <a:txBody>
                    <a:bodyPr/>
                    <a:lstStyle/>
                    <a:p>
                      <a:r>
                        <a:rPr lang="en-US" sz="2800" dirty="0">
                          <a:latin typeface="Dreaming Outloud Pro" panose="03050502040302030504" pitchFamily="66" charset="77"/>
                          <a:cs typeface="Dreaming Outloud Pro" panose="03050502040302030504" pitchFamily="66" charset="77"/>
                        </a:rPr>
                        <a:t>7am</a:t>
                      </a:r>
                    </a:p>
                  </a:txBody>
                  <a:tcPr>
                    <a:lnL w="28575" cap="flat" cmpd="sng" algn="ctr">
                      <a:solidFill>
                        <a:schemeClr val="tx1"/>
                      </a:solidFill>
                      <a:prstDash val="solid"/>
                      <a:round/>
                      <a:headEnd type="none" w="med" len="med"/>
                      <a:tailEnd type="none" w="med" len="med"/>
                    </a:ln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dirty="0">
                          <a:latin typeface="Dreaming Outloud Pro" panose="03050502040302030504" pitchFamily="66" charset="77"/>
                          <a:cs typeface="Dreaming Outloud Pro" panose="03050502040302030504" pitchFamily="66" charset="77"/>
                        </a:rPr>
                        <a:t>Flushed the toilet</a:t>
                      </a: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000210766"/>
                  </a:ext>
                </a:extLst>
              </a:tr>
              <a:tr h="670560">
                <a:tc>
                  <a:txBody>
                    <a:bodyPr/>
                    <a:lstStyle/>
                    <a:p>
                      <a:r>
                        <a:rPr lang="en-US" sz="2800" dirty="0">
                          <a:latin typeface="Dreaming Outloud Pro" panose="03050502040302030504" pitchFamily="66" charset="77"/>
                          <a:cs typeface="Dreaming Outloud Pro" panose="03050502040302030504" pitchFamily="66" charset="77"/>
                        </a:rPr>
                        <a:t>7am</a:t>
                      </a:r>
                    </a:p>
                  </a:txBody>
                  <a:tcPr>
                    <a:lnL w="28575" cap="flat" cmpd="sng" algn="ctr">
                      <a:solidFill>
                        <a:schemeClr val="tx1"/>
                      </a:solidFill>
                      <a:prstDash val="solid"/>
                      <a:round/>
                      <a:headEnd type="none" w="med" len="med"/>
                      <a:tailEnd type="none" w="med" len="med"/>
                    </a:ln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dirty="0">
                          <a:latin typeface="Dreaming Outloud Pro" panose="03050502040302030504" pitchFamily="66" charset="77"/>
                          <a:cs typeface="Dreaming Outloud Pro" panose="03050502040302030504" pitchFamily="66" charset="77"/>
                        </a:rPr>
                        <a:t>Washed my hands and face</a:t>
                      </a: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05509451"/>
                  </a:ext>
                </a:extLst>
              </a:tr>
              <a:tr h="742406">
                <a:tc>
                  <a:txBody>
                    <a:bodyPr/>
                    <a:lstStyle/>
                    <a:p>
                      <a:r>
                        <a:rPr lang="en-US" sz="2800" dirty="0">
                          <a:latin typeface="Dreaming Outloud Pro" panose="03050502040302030504" pitchFamily="66" charset="77"/>
                          <a:cs typeface="Dreaming Outloud Pro" panose="03050502040302030504" pitchFamily="66" charset="77"/>
                        </a:rPr>
                        <a:t>7.30am</a:t>
                      </a:r>
                    </a:p>
                  </a:txBody>
                  <a:tcPr>
                    <a:lnL w="28575" cap="flat" cmpd="sng" algn="ctr">
                      <a:solidFill>
                        <a:schemeClr val="tx1"/>
                      </a:solidFill>
                      <a:prstDash val="solid"/>
                      <a:round/>
                      <a:headEnd type="none" w="med" len="med"/>
                      <a:tailEnd type="none" w="med" len="med"/>
                    </a:ln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dirty="0">
                          <a:latin typeface="Dreaming Outloud Pro" panose="03050502040302030504" pitchFamily="66" charset="77"/>
                          <a:cs typeface="Dreaming Outloud Pro" panose="03050502040302030504" pitchFamily="66" charset="77"/>
                        </a:rPr>
                        <a:t>Glass of water</a:t>
                      </a: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73266270"/>
                  </a:ext>
                </a:extLst>
              </a:tr>
              <a:tr h="742406">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dirty="0">
                          <a:latin typeface="Dreaming Outloud Pro" panose="03050502040302030504" pitchFamily="66" charset="77"/>
                          <a:cs typeface="Dreaming Outloud Pro" panose="03050502040302030504" pitchFamily="66" charset="77"/>
                        </a:rPr>
                        <a:t>8.00am</a:t>
                      </a:r>
                    </a:p>
                  </a:txBody>
                  <a:tcPr>
                    <a:lnL w="28575" cap="flat" cmpd="sng" algn="ctr">
                      <a:solidFill>
                        <a:schemeClr val="tx1"/>
                      </a:solidFill>
                      <a:prstDash val="solid"/>
                      <a:round/>
                      <a:headEnd type="none" w="med" len="med"/>
                      <a:tailEnd type="none" w="med" len="med"/>
                    </a:lnL>
                  </a:tcPr>
                </a:tc>
                <a:tc>
                  <a:txBody>
                    <a:bodyPr/>
                    <a:lstStyle/>
                    <a:p>
                      <a:r>
                        <a:rPr lang="en-US" sz="2800" dirty="0">
                          <a:latin typeface="Dreaming Outloud Pro" panose="03050502040302030504" pitchFamily="66" charset="77"/>
                          <a:cs typeface="Dreaming Outloud Pro" panose="03050502040302030504" pitchFamily="66" charset="77"/>
                        </a:rPr>
                        <a:t>Cleaned teeth</a:t>
                      </a: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52112134"/>
                  </a:ext>
                </a:extLst>
              </a:tr>
              <a:tr h="742406">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dirty="0">
                          <a:latin typeface="Dreaming Outloud Pro" panose="03050502040302030504" pitchFamily="66" charset="77"/>
                          <a:cs typeface="Dreaming Outloud Pro" panose="03050502040302030504" pitchFamily="66" charset="77"/>
                        </a:rPr>
                        <a:t>10.30am</a:t>
                      </a:r>
                    </a:p>
                  </a:txBody>
                  <a:tcPr>
                    <a:lnL w="28575" cap="flat" cmpd="sng" algn="ctr">
                      <a:solidFill>
                        <a:schemeClr val="tx1"/>
                      </a:solidFill>
                      <a:prstDash val="solid"/>
                      <a:round/>
                      <a:headEnd type="none" w="med" len="med"/>
                      <a:tailEnd type="none" w="med" len="med"/>
                    </a:ln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dirty="0">
                          <a:latin typeface="Dreaming Outloud Pro" panose="03050502040302030504" pitchFamily="66" charset="77"/>
                          <a:cs typeface="Dreaming Outloud Pro" panose="03050502040302030504" pitchFamily="66" charset="77"/>
                        </a:rPr>
                        <a:t>Flushed the toilet</a:t>
                      </a: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396166900"/>
                  </a:ext>
                </a:extLst>
              </a:tr>
              <a:tr h="742406">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dirty="0">
                          <a:latin typeface="Dreaming Outloud Pro" panose="03050502040302030504" pitchFamily="66" charset="77"/>
                          <a:cs typeface="Dreaming Outloud Pro" panose="03050502040302030504" pitchFamily="66" charset="77"/>
                        </a:rPr>
                        <a:t>10.30am</a:t>
                      </a:r>
                    </a:p>
                  </a:txBody>
                  <a:tcPr>
                    <a:lnL w="28575" cap="flat" cmpd="sng" algn="ctr">
                      <a:solidFill>
                        <a:schemeClr val="tx1"/>
                      </a:solidFill>
                      <a:prstDash val="solid"/>
                      <a:round/>
                      <a:headEnd type="none" w="med" len="med"/>
                      <a:tailEnd type="none" w="med" len="med"/>
                    </a:ln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dirty="0">
                          <a:latin typeface="Dreaming Outloud Pro" panose="03050502040302030504" pitchFamily="66" charset="77"/>
                          <a:cs typeface="Dreaming Outloud Pro" panose="03050502040302030504" pitchFamily="66" charset="77"/>
                        </a:rPr>
                        <a:t>Washed my hands</a:t>
                      </a: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tc>
                <a:tc>
                  <a:txBody>
                    <a:bodyPr/>
                    <a:lstStyle/>
                    <a:p>
                      <a:endParaRPr lang="en-US" sz="2000" dirty="0">
                        <a:latin typeface="Lexend Medium" pitchFamily="2" charset="77"/>
                      </a:endParaRPr>
                    </a:p>
                  </a:txBody>
                  <a:tcPr>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70153333"/>
                  </a:ext>
                </a:extLst>
              </a:tr>
              <a:tr h="742406">
                <a:tc>
                  <a:txBody>
                    <a:bodyPr/>
                    <a:lstStyle/>
                    <a:p>
                      <a:r>
                        <a:rPr lang="en-US" sz="2800" dirty="0">
                          <a:latin typeface="Dreaming Outloud Pro" panose="03050502040302030504" pitchFamily="66" charset="77"/>
                          <a:cs typeface="Dreaming Outloud Pro" panose="03050502040302030504" pitchFamily="66" charset="77"/>
                        </a:rPr>
                        <a:t>12.30pm</a:t>
                      </a:r>
                    </a:p>
                  </a:txBody>
                  <a:tcP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dirty="0">
                          <a:latin typeface="Dreaming Outloud Pro" panose="03050502040302030504" pitchFamily="66" charset="77"/>
                          <a:cs typeface="Dreaming Outloud Pro" panose="03050502040302030504" pitchFamily="66" charset="77"/>
                        </a:rPr>
                        <a:t>Glass of water</a:t>
                      </a:r>
                    </a:p>
                  </a:txBody>
                  <a:tcPr>
                    <a:lnB w="28575" cap="flat" cmpd="sng" algn="ctr">
                      <a:solidFill>
                        <a:schemeClr val="tx1"/>
                      </a:solidFill>
                      <a:prstDash val="solid"/>
                      <a:round/>
                      <a:headEnd type="none" w="med" len="med"/>
                      <a:tailEnd type="none" w="med" len="med"/>
                    </a:lnB>
                  </a:tcPr>
                </a:tc>
                <a:tc>
                  <a:txBody>
                    <a:bodyPr/>
                    <a:lstStyle/>
                    <a:p>
                      <a:endParaRPr lang="en-US" sz="2000" dirty="0">
                        <a:latin typeface="Lexend Medium" pitchFamily="2" charset="77"/>
                      </a:endParaRPr>
                    </a:p>
                  </a:txBody>
                  <a:tcPr>
                    <a:lnB w="28575" cap="flat" cmpd="sng" algn="ctr">
                      <a:solidFill>
                        <a:schemeClr val="tx1"/>
                      </a:solidFill>
                      <a:prstDash val="solid"/>
                      <a:round/>
                      <a:headEnd type="none" w="med" len="med"/>
                      <a:tailEnd type="none" w="med" len="med"/>
                    </a:lnB>
                  </a:tcPr>
                </a:tc>
                <a:tc>
                  <a:txBody>
                    <a:bodyPr/>
                    <a:lstStyle/>
                    <a:p>
                      <a:endParaRPr lang="en-US" sz="2000" dirty="0">
                        <a:latin typeface="Lexend Medium" pitchFamily="2" charset="77"/>
                      </a:endParaRPr>
                    </a:p>
                  </a:txBody>
                  <a:tcPr>
                    <a:lnB w="28575" cap="flat" cmpd="sng" algn="ctr">
                      <a:solidFill>
                        <a:schemeClr val="tx1"/>
                      </a:solidFill>
                      <a:prstDash val="solid"/>
                      <a:round/>
                      <a:headEnd type="none" w="med" len="med"/>
                      <a:tailEnd type="none" w="med" len="med"/>
                    </a:lnB>
                  </a:tcPr>
                </a:tc>
                <a:tc>
                  <a:txBody>
                    <a:bodyPr/>
                    <a:lstStyle/>
                    <a:p>
                      <a:endParaRPr lang="en-US" sz="2000" dirty="0">
                        <a:latin typeface="Lexend Medium" pitchFamily="2" charset="77"/>
                      </a:endParaRPr>
                    </a:p>
                  </a:txBody>
                  <a:tcPr>
                    <a:lnB w="28575" cap="flat" cmpd="sng" algn="ctr">
                      <a:solidFill>
                        <a:schemeClr val="tx1"/>
                      </a:solidFill>
                      <a:prstDash val="solid"/>
                      <a:round/>
                      <a:headEnd type="none" w="med" len="med"/>
                      <a:tailEnd type="none" w="med" len="med"/>
                    </a:lnB>
                  </a:tcPr>
                </a:tc>
                <a:tc>
                  <a:txBody>
                    <a:bodyPr/>
                    <a:lstStyle/>
                    <a:p>
                      <a:endParaRPr lang="en-US" sz="2000" dirty="0">
                        <a:latin typeface="Lexend Medium" pitchFamily="2" charset="77"/>
                      </a:endParaRPr>
                    </a:p>
                  </a:txBody>
                  <a:tcPr>
                    <a:lnB w="28575" cap="flat" cmpd="sng" algn="ctr">
                      <a:solidFill>
                        <a:schemeClr val="tx1"/>
                      </a:solidFill>
                      <a:prstDash val="solid"/>
                      <a:round/>
                      <a:headEnd type="none" w="med" len="med"/>
                      <a:tailEnd type="none" w="med" len="med"/>
                    </a:lnB>
                  </a:tcPr>
                </a:tc>
                <a:tc>
                  <a:txBody>
                    <a:bodyPr/>
                    <a:lstStyle/>
                    <a:p>
                      <a:endParaRPr lang="en-US" sz="2000" dirty="0">
                        <a:latin typeface="Lexend Medium" pitchFamily="2" charset="77"/>
                      </a:endParaRPr>
                    </a:p>
                  </a:txBody>
                  <a:tcPr>
                    <a:lnB w="28575" cap="flat" cmpd="sng" algn="ctr">
                      <a:solidFill>
                        <a:schemeClr val="tx1"/>
                      </a:solidFill>
                      <a:prstDash val="solid"/>
                      <a:round/>
                      <a:headEnd type="none" w="med" len="med"/>
                      <a:tailEnd type="none" w="med" len="med"/>
                    </a:lnB>
                  </a:tcPr>
                </a:tc>
                <a:tc>
                  <a:txBody>
                    <a:bodyPr/>
                    <a:lstStyle/>
                    <a:p>
                      <a:endParaRPr lang="en-US" sz="2000" dirty="0">
                        <a:latin typeface="Lexend Medium" pitchFamily="2" charset="77"/>
                      </a:endParaRPr>
                    </a:p>
                  </a:txBody>
                  <a:tcP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1215638"/>
                  </a:ext>
                </a:extLst>
              </a:tr>
            </a:tbl>
          </a:graphicData>
        </a:graphic>
      </p:graphicFrame>
      <p:pic>
        <p:nvPicPr>
          <p:cNvPr id="11" name="Graphic 10" descr="Tick with solid fill">
            <a:extLst>
              <a:ext uri="{FF2B5EF4-FFF2-40B4-BE49-F238E27FC236}">
                <a16:creationId xmlns:a16="http://schemas.microsoft.com/office/drawing/2014/main" id="{C9CD3922-1AD8-3AFC-B521-FF9BC5F2AA2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10600" y="4533900"/>
            <a:ext cx="609600" cy="609600"/>
          </a:xfrm>
          <a:prstGeom prst="rect">
            <a:avLst/>
          </a:prstGeom>
        </p:spPr>
      </p:pic>
      <p:pic>
        <p:nvPicPr>
          <p:cNvPr id="16" name="Graphic 15" descr="Tick with solid fill">
            <a:extLst>
              <a:ext uri="{FF2B5EF4-FFF2-40B4-BE49-F238E27FC236}">
                <a16:creationId xmlns:a16="http://schemas.microsoft.com/office/drawing/2014/main" id="{2E383CDD-C79E-BE36-0B55-9442E661368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86600" y="6286500"/>
            <a:ext cx="609600" cy="609600"/>
          </a:xfrm>
          <a:prstGeom prst="rect">
            <a:avLst/>
          </a:prstGeom>
        </p:spPr>
      </p:pic>
      <p:pic>
        <p:nvPicPr>
          <p:cNvPr id="19" name="Graphic 18" descr="Tick with solid fill">
            <a:extLst>
              <a:ext uri="{FF2B5EF4-FFF2-40B4-BE49-F238E27FC236}">
                <a16:creationId xmlns:a16="http://schemas.microsoft.com/office/drawing/2014/main" id="{7E676C0D-DD2C-D7DD-EA4B-46C7CCDCEA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551920" y="5387340"/>
            <a:ext cx="670560" cy="670560"/>
          </a:xfrm>
          <a:prstGeom prst="rect">
            <a:avLst/>
          </a:prstGeom>
        </p:spPr>
      </p:pic>
      <p:pic>
        <p:nvPicPr>
          <p:cNvPr id="20" name="Graphic 19" descr="Tick with solid fill">
            <a:extLst>
              <a:ext uri="{FF2B5EF4-FFF2-40B4-BE49-F238E27FC236}">
                <a16:creationId xmlns:a16="http://schemas.microsoft.com/office/drawing/2014/main" id="{B3304104-B0BA-4EFA-5D74-E7E4D3FCED9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182600" y="7048500"/>
            <a:ext cx="609600" cy="609600"/>
          </a:xfrm>
          <a:prstGeom prst="rect">
            <a:avLst/>
          </a:prstGeom>
        </p:spPr>
      </p:pic>
      <p:pic>
        <p:nvPicPr>
          <p:cNvPr id="21" name="Graphic 20" descr="Tick with solid fill">
            <a:extLst>
              <a:ext uri="{FF2B5EF4-FFF2-40B4-BE49-F238E27FC236}">
                <a16:creationId xmlns:a16="http://schemas.microsoft.com/office/drawing/2014/main" id="{756B5210-3A3D-E1CC-8D7D-548721EDEA1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86800" y="7810500"/>
            <a:ext cx="609600" cy="609600"/>
          </a:xfrm>
          <a:prstGeom prst="rect">
            <a:avLst/>
          </a:prstGeom>
        </p:spPr>
      </p:pic>
      <p:pic>
        <p:nvPicPr>
          <p:cNvPr id="22" name="Graphic 21" descr="Tick with solid fill">
            <a:extLst>
              <a:ext uri="{FF2B5EF4-FFF2-40B4-BE49-F238E27FC236}">
                <a16:creationId xmlns:a16="http://schemas.microsoft.com/office/drawing/2014/main" id="{1C901789-DAC5-68A1-C36A-A5508743D2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578590" y="8572500"/>
            <a:ext cx="609600" cy="609600"/>
          </a:xfrm>
          <a:prstGeom prst="rect">
            <a:avLst/>
          </a:prstGeom>
        </p:spPr>
      </p:pic>
      <p:pic>
        <p:nvPicPr>
          <p:cNvPr id="23" name="Graphic 22" descr="Tick with solid fill">
            <a:extLst>
              <a:ext uri="{FF2B5EF4-FFF2-40B4-BE49-F238E27FC236}">
                <a16:creationId xmlns:a16="http://schemas.microsoft.com/office/drawing/2014/main" id="{9626737B-1ED1-6AD7-44CB-1B4AC359D33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86600" y="9258300"/>
            <a:ext cx="609600" cy="609600"/>
          </a:xfrm>
          <a:prstGeom prst="rect">
            <a:avLst/>
          </a:prstGeom>
        </p:spPr>
      </p:pic>
      <p:sp>
        <p:nvSpPr>
          <p:cNvPr id="8" name="Oval 7">
            <a:extLst>
              <a:ext uri="{FF2B5EF4-FFF2-40B4-BE49-F238E27FC236}">
                <a16:creationId xmlns:a16="http://schemas.microsoft.com/office/drawing/2014/main" id="{C64E7BA6-06BA-3410-A211-3CC3F675C5F0}"/>
              </a:ext>
            </a:extLst>
          </p:cNvPr>
          <p:cNvSpPr/>
          <p:nvPr/>
        </p:nvSpPr>
        <p:spPr>
          <a:xfrm rot="765105">
            <a:off x="15194809" y="292589"/>
            <a:ext cx="2994902" cy="2994902"/>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Lexend Light" pitchFamily="2" charset="77"/>
              </a:rPr>
              <a:t>Keep a water diary for 1 day</a:t>
            </a:r>
          </a:p>
        </p:txBody>
      </p:sp>
      <p:pic>
        <p:nvPicPr>
          <p:cNvPr id="10" name="Graphic 9" descr="A cup of water">
            <a:extLst>
              <a:ext uri="{FF2B5EF4-FFF2-40B4-BE49-F238E27FC236}">
                <a16:creationId xmlns:a16="http://schemas.microsoft.com/office/drawing/2014/main" id="{64B363D7-9F3C-39AC-EF87-6D2DB5FDB28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08299" y="2857500"/>
            <a:ext cx="838200" cy="838200"/>
          </a:xfrm>
          <a:prstGeom prst="rect">
            <a:avLst/>
          </a:prstGeom>
        </p:spPr>
      </p:pic>
      <p:pic>
        <p:nvPicPr>
          <p:cNvPr id="14" name="Graphic 13" descr="Toilet">
            <a:extLst>
              <a:ext uri="{FF2B5EF4-FFF2-40B4-BE49-F238E27FC236}">
                <a16:creationId xmlns:a16="http://schemas.microsoft.com/office/drawing/2014/main" id="{C8801097-E951-9F4B-B868-4D4BA9A8553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10600" y="2857500"/>
            <a:ext cx="838200" cy="838200"/>
          </a:xfrm>
          <a:prstGeom prst="rect">
            <a:avLst/>
          </a:prstGeom>
        </p:spPr>
      </p:pic>
      <p:pic>
        <p:nvPicPr>
          <p:cNvPr id="24" name="Graphic 23" descr="Handwashing">
            <a:extLst>
              <a:ext uri="{FF2B5EF4-FFF2-40B4-BE49-F238E27FC236}">
                <a16:creationId xmlns:a16="http://schemas.microsoft.com/office/drawing/2014/main" id="{F58B1011-F45B-FDE4-B3D3-838C29EFD56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492359" y="2857500"/>
            <a:ext cx="914400" cy="914400"/>
          </a:xfrm>
          <a:prstGeom prst="rect">
            <a:avLst/>
          </a:prstGeom>
        </p:spPr>
      </p:pic>
      <p:pic>
        <p:nvPicPr>
          <p:cNvPr id="26" name="Graphic 25" descr="Soap with bubbles">
            <a:extLst>
              <a:ext uri="{FF2B5EF4-FFF2-40B4-BE49-F238E27FC236}">
                <a16:creationId xmlns:a16="http://schemas.microsoft.com/office/drawing/2014/main" id="{07C941D7-171F-FB3B-67C7-872B29CBCF8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3030200" y="2781300"/>
            <a:ext cx="914400" cy="914400"/>
          </a:xfrm>
          <a:prstGeom prst="rect">
            <a:avLst/>
          </a:prstGeom>
        </p:spPr>
      </p:pic>
      <p:pic>
        <p:nvPicPr>
          <p:cNvPr id="28" name="Graphic 27" descr="Water droplet">
            <a:extLst>
              <a:ext uri="{FF2B5EF4-FFF2-40B4-BE49-F238E27FC236}">
                <a16:creationId xmlns:a16="http://schemas.microsoft.com/office/drawing/2014/main" id="{3573570C-3C6F-D8D4-B6F1-63090A080B2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4678918" y="2906018"/>
            <a:ext cx="713482" cy="713482"/>
          </a:xfrm>
          <a:prstGeom prst="rect">
            <a:avLst/>
          </a:prstGeom>
        </p:spPr>
      </p:pic>
      <p:pic>
        <p:nvPicPr>
          <p:cNvPr id="30" name="Graphic 29" descr="Bowl or pot">
            <a:extLst>
              <a:ext uri="{FF2B5EF4-FFF2-40B4-BE49-F238E27FC236}">
                <a16:creationId xmlns:a16="http://schemas.microsoft.com/office/drawing/2014/main" id="{9A376111-16DB-C9AD-27A3-C4370BB5C5D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046113" y="2857500"/>
            <a:ext cx="914400" cy="914400"/>
          </a:xfrm>
          <a:prstGeom prst="rect">
            <a:avLst/>
          </a:prstGeom>
        </p:spPr>
      </p:pic>
    </p:spTree>
    <p:extLst>
      <p:ext uri="{BB962C8B-B14F-4D97-AF65-F5344CB8AC3E}">
        <p14:creationId xmlns:p14="http://schemas.microsoft.com/office/powerpoint/2010/main" val="39648254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ba93841-3874-4788-abe8-1aab5fd50e31" xsi:nil="true"/>
    <lcf76f155ced4ddcb4097134ff3c332f xmlns="8456cbc7-376e-4162-9ae2-80e7dba10a50">
      <Terms xmlns="http://schemas.microsoft.com/office/infopath/2007/PartnerControls"/>
    </lcf76f155ced4ddcb4097134ff3c332f>
    <_Format xmlns="http://schemas.microsoft.com/sharepoint/v3/fields" xsi:nil="true"/>
    <_DCDateCreated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D90910F56A62E43BC1EF6451C1108FC" ma:contentTypeVersion="19" ma:contentTypeDescription="Create a new document." ma:contentTypeScope="" ma:versionID="cdb9234c0d837b1a8ea59f2ab2d8d96c">
  <xsd:schema xmlns:xsd="http://www.w3.org/2001/XMLSchema" xmlns:xs="http://www.w3.org/2001/XMLSchema" xmlns:p="http://schemas.microsoft.com/office/2006/metadata/properties" xmlns:ns2="8456cbc7-376e-4162-9ae2-80e7dba10a50" xmlns:ns3="http://schemas.microsoft.com/sharepoint/v3/fields" xmlns:ns4="cba93841-3874-4788-abe8-1aab5fd50e31" targetNamespace="http://schemas.microsoft.com/office/2006/metadata/properties" ma:root="true" ma:fieldsID="724c65375d06401c57be612046ff9be0" ns2:_="" ns3:_="" ns4:_="">
    <xsd:import namespace="8456cbc7-376e-4162-9ae2-80e7dba10a50"/>
    <xsd:import namespace="http://schemas.microsoft.com/sharepoint/v3/fields"/>
    <xsd:import namespace="cba93841-3874-4788-abe8-1aab5fd50e3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_DCDateCreated" minOccurs="0"/>
                <xsd:element ref="ns3:_Format" minOccurs="0"/>
                <xsd:element ref="ns2:lcf76f155ced4ddcb4097134ff3c332f" minOccurs="0"/>
                <xsd:element ref="ns4:TaxCatchAll" minOccurs="0"/>
                <xsd:element ref="ns2:MediaServiceDateTaken" minOccurs="0"/>
                <xsd:element ref="ns2:MediaServiceOCR" minOccurs="0"/>
                <xsd:element ref="ns2:MediaServiceGenerationTime" minOccurs="0"/>
                <xsd:element ref="ns2:MediaServiceEventHashCode" minOccurs="0"/>
                <xsd:element ref="ns4:SharedWithUsers" minOccurs="0"/>
                <xsd:element ref="ns4:SharedWithDetail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56cbc7-376e-4162-9ae2-80e7dba10a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c4b21f9-f8c2-4b80-b923-a8ce3fda3cf1"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DCDateCreated" ma:index="12" nillable="true" ma:displayName="Date Created" ma:description="The date on which this resource was created" ma:format="DateTime" ma:internalName="_DCDateCreated">
      <xsd:simpleType>
        <xsd:restriction base="dms:DateTime"/>
      </xsd:simpleType>
    </xsd:element>
    <xsd:element name="_Format" ma:index="13" nillable="true" ma:displayName="Format" ma:description="Media-type, file format or dimensions" ma:internalName="_Forma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a93841-3874-4788-abe8-1aab5fd50e3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d12efc5-7841-4e36-a388-32de882af29f}" ma:internalName="TaxCatchAll" ma:showField="CatchAllData" ma:web="cba93841-3874-4788-abe8-1aab5fd50e3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2905B5-6363-4908-84DE-A8B00E952319}">
  <ds:schemaRefs>
    <ds:schemaRef ds:uri="http://schemas.microsoft.com/office/2006/metadata/properties"/>
    <ds:schemaRef ds:uri="http://schemas.microsoft.com/office/infopath/2007/PartnerControls"/>
    <ds:schemaRef ds:uri="cba93841-3874-4788-abe8-1aab5fd50e31"/>
    <ds:schemaRef ds:uri="8456cbc7-376e-4162-9ae2-80e7dba10a50"/>
    <ds:schemaRef ds:uri="http://schemas.microsoft.com/sharepoint/v3/fields"/>
  </ds:schemaRefs>
</ds:datastoreItem>
</file>

<file path=customXml/itemProps2.xml><?xml version="1.0" encoding="utf-8"?>
<ds:datastoreItem xmlns:ds="http://schemas.openxmlformats.org/officeDocument/2006/customXml" ds:itemID="{92BABB1B-7968-4106-9D7A-564D0333E826}">
  <ds:schemaRefs>
    <ds:schemaRef ds:uri="http://schemas.microsoft.com/sharepoint/v3/contenttype/forms"/>
  </ds:schemaRefs>
</ds:datastoreItem>
</file>

<file path=customXml/itemProps3.xml><?xml version="1.0" encoding="utf-8"?>
<ds:datastoreItem xmlns:ds="http://schemas.openxmlformats.org/officeDocument/2006/customXml" ds:itemID="{06623CAD-7EBA-4E5E-B84C-E6AA5DF09F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56cbc7-376e-4162-9ae2-80e7dba10a50"/>
    <ds:schemaRef ds:uri="http://schemas.microsoft.com/sharepoint/v3/fields"/>
    <ds:schemaRef ds:uri="cba93841-3874-4788-abe8-1aab5fd50e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29381</TotalTime>
  <Words>1319</Words>
  <Application>Microsoft Office PowerPoint</Application>
  <PresentationFormat>Custom</PresentationFormat>
  <Paragraphs>152</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The Great Clean  Water Mission! </vt:lpstr>
      <vt:lpstr>Meet Prescott</vt:lpstr>
      <vt:lpstr>A letter from  London!</vt:lpstr>
      <vt:lpstr>Question 1</vt:lpstr>
      <vt:lpstr>1. Answer…</vt:lpstr>
      <vt:lpstr>Question 2</vt:lpstr>
      <vt:lpstr>2. Answer…</vt:lpstr>
      <vt:lpstr>Question 3</vt:lpstr>
      <vt:lpstr>3. Answer…</vt:lpstr>
      <vt:lpstr>Understanding the problem</vt:lpstr>
      <vt:lpstr>The museum is part of Kempton Park Waterworks.</vt:lpstr>
      <vt:lpstr>Cleaning water</vt:lpstr>
      <vt:lpstr>At Kempton, water is cleaned using a Slow Sand Filter. </vt:lpstr>
      <vt:lpstr>A filter experiment</vt:lpstr>
      <vt:lpstr>Which filter is best?</vt:lpstr>
      <vt:lpstr>Experiment results</vt:lpstr>
      <vt:lpstr>My Water Diary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Muddy Publishing</cp:lastModifiedBy>
  <cp:revision>29</cp:revision>
  <dcterms:created xsi:type="dcterms:W3CDTF">2026-03-07T15:09:19Z</dcterms:created>
  <dcterms:modified xsi:type="dcterms:W3CDTF">2026-07-01T15:11:03Z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2026-03-07T00:00:00Z</vt:filetime>
  </property>
  <property fmtid="{D5CDD505-2E9C-101B-9397-08002B2CF9AE}" pid="3" name="CreationClient">
    <vt:lpwstr>theo-converter</vt:lpwstr>
  </property>
  <property fmtid="{D5CDD505-2E9C-101B-9397-08002B2CF9AE}" pid="4" name="Creator">
    <vt:lpwstr>Adobe Express</vt:lpwstr>
  </property>
  <property fmtid="{D5CDD505-2E9C-101B-9397-08002B2CF9AE}" pid="5" name="LastSaved">
    <vt:filetime>2026-03-07T00:00:00Z</vt:filetime>
  </property>
  <property fmtid="{D5CDD505-2E9C-101B-9397-08002B2CF9AE}" pid="6" name="Producer">
    <vt:lpwstr>Adobe Express</vt:lpwstr>
  </property>
  <property fmtid="{D5CDD505-2E9C-101B-9397-08002B2CF9AE}" pid="7" name="ContentTypeId">
    <vt:lpwstr>0x0101007D90910F56A62E43BC1EF6451C1108FC</vt:lpwstr>
  </property>
  <property fmtid="{D5CDD505-2E9C-101B-9397-08002B2CF9AE}" pid="8" name="Order">
    <vt:lpwstr>112500.000000000</vt:lpwstr>
  </property>
  <property fmtid="{D5CDD505-2E9C-101B-9397-08002B2CF9AE}" pid="9" name="xd_ProgID">
    <vt:lpwstr/>
  </property>
  <property fmtid="{D5CDD505-2E9C-101B-9397-08002B2CF9AE}" pid="10" name="MediaServiceImageTags">
    <vt:lpwstr/>
  </property>
  <property fmtid="{D5CDD505-2E9C-101B-9397-08002B2CF9AE}" pid="11" name="_SourceUrl">
    <vt:lpwstr/>
  </property>
  <property fmtid="{D5CDD505-2E9C-101B-9397-08002B2CF9AE}" pid="12" name="_SharedFileIndex">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lpwstr/>
  </property>
</Properties>
</file>