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entation.xml" ContentType="application/vnd.openxmlformats-officedocument.presentationml.presentation.main+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notesSlides/notesSlide6.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4.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media/image28.jpg" ContentType="image/jpeg"/>
  <Override PartName="/ppt/ink/ink1.xml" ContentType="application/inkml+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6"/>
  </p:notesMasterIdLst>
  <p:sldIdLst>
    <p:sldId id="262" r:id="rId2"/>
    <p:sldId id="281" r:id="rId3"/>
    <p:sldId id="288" r:id="rId4"/>
    <p:sldId id="292" r:id="rId5"/>
    <p:sldId id="290" r:id="rId6"/>
    <p:sldId id="303" r:id="rId7"/>
    <p:sldId id="294" r:id="rId8"/>
    <p:sldId id="301" r:id="rId9"/>
    <p:sldId id="282" r:id="rId10"/>
    <p:sldId id="297" r:id="rId11"/>
    <p:sldId id="293" r:id="rId12"/>
    <p:sldId id="304" r:id="rId13"/>
    <p:sldId id="287" r:id="rId14"/>
    <p:sldId id="302" r:id="rId15"/>
  </p:sldIdLst>
  <p:sldSz cx="18288000" cy="10287000"/>
  <p:notesSz cx="18288000" cy="10287000"/>
  <p:embeddedFontLst>
    <p:embeddedFont>
      <p:font typeface="Arial Narrow" panose="020B0604020202020204" pitchFamily="34" charset="0"/>
      <p:regular r:id="rId17"/>
      <p:bold r:id="rId18"/>
      <p:italic r:id="rId19"/>
      <p:boldItalic r:id="rId20"/>
    </p:embeddedFont>
    <p:embeddedFont>
      <p:font typeface="Lexend Light" pitchFamily="2" charset="77"/>
      <p:regular r:id="rId21"/>
    </p:embeddedFont>
    <p:embeddedFont>
      <p:font typeface="Lexend Medium" pitchFamily="2" charset="77"/>
      <p:regular r:id="rId22"/>
    </p:embeddedFont>
    <p:embeddedFont>
      <p:font typeface="Lucida Sans" panose="020B0602030504020204" pitchFamily="34" charset="77"/>
      <p:regular r:id="rId23"/>
      <p:bold r:id="rId24"/>
      <p:italic r:id="rId25"/>
      <p:boldItalic r:id="rId26"/>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3A1C"/>
    <a:srgbClr val="0D79A2"/>
    <a:srgbClr val="0B6486"/>
    <a:srgbClr val="FFA301"/>
    <a:srgbClr val="478438"/>
    <a:srgbClr val="F68262"/>
    <a:srgbClr val="CA810A"/>
    <a:srgbClr val="181818"/>
    <a:srgbClr val="826D55"/>
    <a:srgbClr val="E87C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70"/>
    <p:restoredTop sz="86326"/>
  </p:normalViewPr>
  <p:slideViewPr>
    <p:cSldViewPr>
      <p:cViewPr varScale="1">
        <p:scale>
          <a:sx n="68" d="100"/>
          <a:sy n="68" d="100"/>
        </p:scale>
        <p:origin x="240" y="336"/>
      </p:cViewPr>
      <p:guideLst>
        <p:guide orient="horz" pos="2880"/>
        <p:guide pos="2160"/>
      </p:guideLst>
    </p:cSldViewPr>
  </p:slideViewPr>
  <p:outlineViewPr>
    <p:cViewPr>
      <p:scale>
        <a:sx n="33" d="100"/>
        <a:sy n="33" d="100"/>
      </p:scale>
      <p:origin x="0" y="0"/>
    </p:cViewPr>
  </p:outlineViewPr>
  <p:notesTextViewPr>
    <p:cViewPr>
      <p:scale>
        <a:sx n="95" d="100"/>
        <a:sy n="9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30T10:34:51"/>
    </inkml:context>
    <inkml:brush xml:id="br0">
      <inkml:brushProperty name="width" value="0.05" units="cm"/>
      <inkml:brushProperty name="height" value="0.05" units="cm"/>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75CBCB2C-0BF2-F642-9608-2403C50F090E}" type="datetimeFigureOut">
              <a:rPr lang="en-US" smtClean="0"/>
              <a:t>6/30/26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9D3A2BC4-BF67-8D40-BF9D-8B5261120452}" type="slidenum">
              <a:rPr lang="en-US" smtClean="0"/>
              <a:t>‹#›</a:t>
            </a:fld>
            <a:endParaRPr lang="en-US"/>
          </a:p>
        </p:txBody>
      </p:sp>
    </p:spTree>
    <p:extLst>
      <p:ext uri="{BB962C8B-B14F-4D97-AF65-F5344CB8AC3E}">
        <p14:creationId xmlns:p14="http://schemas.microsoft.com/office/powerpoint/2010/main" val="2694268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9D3A2BC4-BF67-8D40-BF9D-8B5261120452}" type="slidenum">
              <a:rPr lang="en-US" smtClean="0"/>
              <a:t>1</a:t>
            </a:fld>
            <a:endParaRPr lang="en-US"/>
          </a:p>
        </p:txBody>
      </p:sp>
    </p:spTree>
    <p:extLst>
      <p:ext uri="{BB962C8B-B14F-4D97-AF65-F5344CB8AC3E}">
        <p14:creationId xmlns:p14="http://schemas.microsoft.com/office/powerpoint/2010/main" val="2288749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Remind children that water boils at 100°C.</a:t>
            </a:r>
          </a:p>
        </p:txBody>
      </p:sp>
      <p:sp>
        <p:nvSpPr>
          <p:cNvPr id="4" name="Slide Number Placeholder 3"/>
          <p:cNvSpPr>
            <a:spLocks noGrp="1"/>
          </p:cNvSpPr>
          <p:nvPr>
            <p:ph type="sldNum" sz="quarter" idx="5"/>
          </p:nvPr>
        </p:nvSpPr>
        <p:spPr/>
        <p:txBody>
          <a:bodyPr/>
          <a:lstStyle/>
          <a:p>
            <a:fld id="{9D3A2BC4-BF67-8D40-BF9D-8B5261120452}" type="slidenum">
              <a:rPr lang="en-US" smtClean="0"/>
              <a:t>2</a:t>
            </a:fld>
            <a:endParaRPr lang="en-US"/>
          </a:p>
        </p:txBody>
      </p:sp>
    </p:spTree>
    <p:extLst>
      <p:ext uri="{BB962C8B-B14F-4D97-AF65-F5344CB8AC3E}">
        <p14:creationId xmlns:p14="http://schemas.microsoft.com/office/powerpoint/2010/main" val="914005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775B7-76C7-3E3A-2BEF-C012F9769F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174F1-FD55-7981-D872-85307D4E2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8BF1DF-802F-85A1-5120-8FD16CAB41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the idea of trapping steam in a container, consider discussing a bottle of fizzy drink. When it’s sealed and pressurised the bottle is firm.</a:t>
            </a:r>
          </a:p>
        </p:txBody>
      </p:sp>
      <p:sp>
        <p:nvSpPr>
          <p:cNvPr id="4" name="Slide Number Placeholder 3">
            <a:extLst>
              <a:ext uri="{FF2B5EF4-FFF2-40B4-BE49-F238E27FC236}">
                <a16:creationId xmlns:a16="http://schemas.microsoft.com/office/drawing/2014/main" id="{0ADB8D87-30F9-C513-FD3E-A5ECFC5AE3F9}"/>
              </a:ext>
            </a:extLst>
          </p:cNvPr>
          <p:cNvSpPr>
            <a:spLocks noGrp="1"/>
          </p:cNvSpPr>
          <p:nvPr>
            <p:ph type="sldNum" sz="quarter" idx="5"/>
          </p:nvPr>
        </p:nvSpPr>
        <p:spPr/>
        <p:txBody>
          <a:bodyPr/>
          <a:lstStyle/>
          <a:p>
            <a:fld id="{9D3A2BC4-BF67-8D40-BF9D-8B5261120452}" type="slidenum">
              <a:rPr lang="en-US" smtClean="0"/>
              <a:t>3</a:t>
            </a:fld>
            <a:endParaRPr lang="en-US"/>
          </a:p>
        </p:txBody>
      </p:sp>
    </p:spTree>
    <p:extLst>
      <p:ext uri="{BB962C8B-B14F-4D97-AF65-F5344CB8AC3E}">
        <p14:creationId xmlns:p14="http://schemas.microsoft.com/office/powerpoint/2010/main" val="1510014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Ensure children understand the term </a:t>
            </a:r>
            <a:r>
              <a:rPr lang="en-GB" sz="1200" b="1" kern="1200" dirty="0">
                <a:solidFill>
                  <a:schemeClr val="tx1"/>
                </a:solidFill>
                <a:effectLst/>
                <a:latin typeface="+mn-lt"/>
                <a:ea typeface="+mn-ea"/>
                <a:cs typeface="+mn-cs"/>
              </a:rPr>
              <a:t>expansion</a:t>
            </a:r>
            <a:r>
              <a:rPr lang="en-GB" sz="1200" kern="1200" dirty="0">
                <a:solidFill>
                  <a:schemeClr val="tx1"/>
                </a:solidFill>
                <a:effectLst/>
                <a:latin typeface="+mn-lt"/>
                <a:ea typeface="+mn-ea"/>
                <a:cs typeface="+mn-cs"/>
              </a:rPr>
              <a:t>. ‘Think of your tummy when you’ve eaten a really big dinner and your belt or waistband is really tight’. </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4</a:t>
            </a:fld>
            <a:endParaRPr lang="en-US"/>
          </a:p>
        </p:txBody>
      </p:sp>
    </p:spTree>
    <p:extLst>
      <p:ext uri="{BB962C8B-B14F-4D97-AF65-F5344CB8AC3E}">
        <p14:creationId xmlns:p14="http://schemas.microsoft.com/office/powerpoint/2010/main" val="2778897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‘Sir William Prescott’ and ‘Lady Bessie Prescott’ engines are inverted marine-type triple-expansion engines. They stand opposite each other in the Kempton Steam Museum. The engines were installed to each pump up to 19 million gallons of clean, drinking water per day to reservoirs in North London for the supply of fresh water to The City, Central, East and West London. </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5</a:t>
            </a:fld>
            <a:endParaRPr lang="en-US"/>
          </a:p>
        </p:txBody>
      </p:sp>
    </p:spTree>
    <p:extLst>
      <p:ext uri="{BB962C8B-B14F-4D97-AF65-F5344CB8AC3E}">
        <p14:creationId xmlns:p14="http://schemas.microsoft.com/office/powerpoint/2010/main" val="1975656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Chemical energy is a type of potential energy that’s stored in the bonds between atoms and molecules. Think of chemical energy as energy waiting to be used. Your body breaks down food molecules to get energy for moving and growing. It’s stored in things like wood, coal and even batteries.</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6</a:t>
            </a:fld>
            <a:endParaRPr lang="en-US"/>
          </a:p>
        </p:txBody>
      </p:sp>
    </p:spTree>
    <p:extLst>
      <p:ext uri="{BB962C8B-B14F-4D97-AF65-F5344CB8AC3E}">
        <p14:creationId xmlns:p14="http://schemas.microsoft.com/office/powerpoint/2010/main" val="524749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At Kempton, coal fired boilers originally produced the steam. Steam is now generated by a small gas-fired boiler. We can control gas easier and we only run the engine on steaming weekends or special events to save fuel and energy. The benefits of natural gas over coal are lower carbon dioxide emissions, reduced air pollutants (fewer sulphur, nitrogen and particulate emissions) and higher thermal efficiency.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Coal is a fossil fuel - These natural resources formed from the remains of plants and animals that died millions of years ago. Oil and gas are also fossil fuels.</a:t>
            </a:r>
          </a:p>
        </p:txBody>
      </p:sp>
      <p:sp>
        <p:nvSpPr>
          <p:cNvPr id="4" name="Slide Number Placeholder 3"/>
          <p:cNvSpPr>
            <a:spLocks noGrp="1"/>
          </p:cNvSpPr>
          <p:nvPr>
            <p:ph type="sldNum" sz="quarter" idx="5"/>
          </p:nvPr>
        </p:nvSpPr>
        <p:spPr/>
        <p:txBody>
          <a:bodyPr/>
          <a:lstStyle/>
          <a:p>
            <a:fld id="{9D3A2BC4-BF67-8D40-BF9D-8B5261120452}" type="slidenum">
              <a:rPr lang="en-US" smtClean="0"/>
              <a:t>7</a:t>
            </a:fld>
            <a:endParaRPr lang="en-US"/>
          </a:p>
        </p:txBody>
      </p:sp>
    </p:spTree>
    <p:extLst>
      <p:ext uri="{BB962C8B-B14F-4D97-AF65-F5344CB8AC3E}">
        <p14:creationId xmlns:p14="http://schemas.microsoft.com/office/powerpoint/2010/main" val="116919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You could liken the steam engine boiler to a domestic boiler the pupils might have at home. Ask if they have to run the tap for a little while before the water gets warm. At Kempton Steam museum it takes us 3 days to start the engine; we have to turn the boiler on, check the pressure systems, check oil and lubrication etc. Remind children that a valve is like a door opening and closing, to stop steam, or to let steam out.</a:t>
            </a:r>
          </a:p>
          <a:p>
            <a:endParaRPr lang="en-US" dirty="0"/>
          </a:p>
        </p:txBody>
      </p:sp>
      <p:sp>
        <p:nvSpPr>
          <p:cNvPr id="4" name="Slide Number Placeholder 3"/>
          <p:cNvSpPr>
            <a:spLocks noGrp="1"/>
          </p:cNvSpPr>
          <p:nvPr>
            <p:ph type="sldNum" sz="quarter" idx="5"/>
          </p:nvPr>
        </p:nvSpPr>
        <p:spPr/>
        <p:txBody>
          <a:bodyPr/>
          <a:lstStyle/>
          <a:p>
            <a:fld id="{9D3A2BC4-BF67-8D40-BF9D-8B5261120452}" type="slidenum">
              <a:rPr lang="en-US" smtClean="0"/>
              <a:t>8</a:t>
            </a:fld>
            <a:endParaRPr lang="en-US"/>
          </a:p>
        </p:txBody>
      </p:sp>
    </p:spTree>
    <p:extLst>
      <p:ext uri="{BB962C8B-B14F-4D97-AF65-F5344CB8AC3E}">
        <p14:creationId xmlns:p14="http://schemas.microsoft.com/office/powerpoint/2010/main" val="2131127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E2CF5-3475-A3A0-B779-8ED9078AD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FB5CD-0E39-1E0F-2366-A8A486A028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0A25F-4773-F401-5BE1-81BD3F417D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Help children to identify the main engine parts; the cylinder, valve and piston. Remind pupils what a cylinder is. You could liken the piston inside the cylinder to a medicine syringe or a push-pop style lolly. You may like to focus in on the word ‘exhaust’ and ask: “How do you feel when you are exhausted? The steam has done a lot of work!”, “What noise do you make?”.</a:t>
            </a:r>
          </a:p>
          <a:p>
            <a:endParaRPr lang="en-US" dirty="0"/>
          </a:p>
        </p:txBody>
      </p:sp>
      <p:sp>
        <p:nvSpPr>
          <p:cNvPr id="4" name="Slide Number Placeholder 3">
            <a:extLst>
              <a:ext uri="{FF2B5EF4-FFF2-40B4-BE49-F238E27FC236}">
                <a16:creationId xmlns:a16="http://schemas.microsoft.com/office/drawing/2014/main" id="{A35B0346-7A11-FBD0-C75F-5350410DC293}"/>
              </a:ext>
            </a:extLst>
          </p:cNvPr>
          <p:cNvSpPr>
            <a:spLocks noGrp="1"/>
          </p:cNvSpPr>
          <p:nvPr>
            <p:ph type="sldNum" sz="quarter" idx="5"/>
          </p:nvPr>
        </p:nvSpPr>
        <p:spPr/>
        <p:txBody>
          <a:bodyPr/>
          <a:lstStyle/>
          <a:p>
            <a:fld id="{9D3A2BC4-BF67-8D40-BF9D-8B5261120452}" type="slidenum">
              <a:rPr lang="en-US" smtClean="0"/>
              <a:t>9</a:t>
            </a:fld>
            <a:endParaRPr lang="en-US"/>
          </a:p>
        </p:txBody>
      </p:sp>
    </p:spTree>
    <p:extLst>
      <p:ext uri="{BB962C8B-B14F-4D97-AF65-F5344CB8AC3E}">
        <p14:creationId xmlns:p14="http://schemas.microsoft.com/office/powerpoint/2010/main" val="2284212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94003-CBB6-7994-9DE9-6222688C34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511C7-6B98-FDAE-5E45-38BB01529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BFB8B-D3F2-7F3C-B344-F415C19A10D0}"/>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You could link the system to sustainability or recycling – “It’s a bit like using a yoghurt pot three times before you recycle it.  Once for the yoghurt, then for paint pot, then for starting a seed and finally put in the recycling.”</a:t>
            </a:r>
          </a:p>
        </p:txBody>
      </p:sp>
      <p:sp>
        <p:nvSpPr>
          <p:cNvPr id="4" name="Slide Number Placeholder 3">
            <a:extLst>
              <a:ext uri="{FF2B5EF4-FFF2-40B4-BE49-F238E27FC236}">
                <a16:creationId xmlns:a16="http://schemas.microsoft.com/office/drawing/2014/main" id="{70E8B29B-89CF-D20D-8CF9-8B57646F761C}"/>
              </a:ext>
            </a:extLst>
          </p:cNvPr>
          <p:cNvSpPr>
            <a:spLocks noGrp="1"/>
          </p:cNvSpPr>
          <p:nvPr>
            <p:ph type="sldNum" sz="quarter" idx="5"/>
          </p:nvPr>
        </p:nvSpPr>
        <p:spPr/>
        <p:txBody>
          <a:bodyPr/>
          <a:lstStyle/>
          <a:p>
            <a:fld id="{9D3A2BC4-BF67-8D40-BF9D-8B5261120452}" type="slidenum">
              <a:rPr lang="en-US" smtClean="0"/>
              <a:t>10</a:t>
            </a:fld>
            <a:endParaRPr lang="en-US"/>
          </a:p>
        </p:txBody>
      </p:sp>
    </p:spTree>
    <p:extLst>
      <p:ext uri="{BB962C8B-B14F-4D97-AF65-F5344CB8AC3E}">
        <p14:creationId xmlns:p14="http://schemas.microsoft.com/office/powerpoint/2010/main" val="994795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C34C1-2791-6695-026D-A06CEC9C7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EA76A0-E40A-A811-7479-4DA650A517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5BC65-A876-52B3-A3B9-7AF022BC12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Explain to pupils that energy efficiency is getting more useful work from the same energy. Discuss why it is important to use energy wisely.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0CBD4826-7EBA-A919-8B3C-4AA7D9392A3D}"/>
              </a:ext>
            </a:extLst>
          </p:cNvPr>
          <p:cNvSpPr>
            <a:spLocks noGrp="1"/>
          </p:cNvSpPr>
          <p:nvPr>
            <p:ph type="sldNum" sz="quarter" idx="5"/>
          </p:nvPr>
        </p:nvSpPr>
        <p:spPr/>
        <p:txBody>
          <a:bodyPr/>
          <a:lstStyle/>
          <a:p>
            <a:fld id="{9D3A2BC4-BF67-8D40-BF9D-8B5261120452}" type="slidenum">
              <a:rPr lang="en-US" smtClean="0"/>
              <a:t>11</a:t>
            </a:fld>
            <a:endParaRPr lang="en-US"/>
          </a:p>
        </p:txBody>
      </p:sp>
    </p:spTree>
    <p:extLst>
      <p:ext uri="{BB962C8B-B14F-4D97-AF65-F5344CB8AC3E}">
        <p14:creationId xmlns:p14="http://schemas.microsoft.com/office/powerpoint/2010/main" val="593011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00EF6-2AB9-694F-D730-EE3E771E3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B6602-E8A4-3B20-BC71-6467994C7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ECDF6B-6918-D972-19CA-46EDEB970102}"/>
              </a:ext>
            </a:extLst>
          </p:cNvPr>
          <p:cNvSpPr>
            <a:spLocks noGrp="1"/>
          </p:cNvSpPr>
          <p:nvPr>
            <p:ph type="body" idx="1"/>
          </p:nvPr>
        </p:nvSpPr>
        <p:spPr/>
        <p:txBody>
          <a:bodyPr/>
          <a:lstStyle/>
          <a:p>
            <a:r>
              <a:rPr lang="en-US" dirty="0"/>
              <a:t>Force is measured in Newtons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Discuss the difference between pressure and force – Force is how strong the overall push is. Pressure is the effect of a force acting over a specific area. Children may be able to relate this to the pressure of car tyres.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Even though the </a:t>
            </a:r>
            <a:r>
              <a:rPr lang="en-GB" sz="1200" b="1" kern="1200" dirty="0">
                <a:solidFill>
                  <a:schemeClr val="tx1"/>
                </a:solidFill>
                <a:effectLst/>
                <a:latin typeface="+mn-lt"/>
                <a:ea typeface="+mn-ea"/>
                <a:cs typeface="+mn-cs"/>
              </a:rPr>
              <a:t>pressure of the steam reduces</a:t>
            </a:r>
            <a:r>
              <a:rPr lang="en-GB" sz="1200" kern="1200" dirty="0">
                <a:solidFill>
                  <a:schemeClr val="tx1"/>
                </a:solidFill>
                <a:effectLst/>
                <a:latin typeface="+mn-lt"/>
                <a:ea typeface="+mn-ea"/>
                <a:cs typeface="+mn-cs"/>
              </a:rPr>
              <a:t>, it can still apply the </a:t>
            </a:r>
            <a:r>
              <a:rPr lang="en-GB" sz="1200" b="1" kern="1200" dirty="0">
                <a:solidFill>
                  <a:schemeClr val="tx1"/>
                </a:solidFill>
                <a:effectLst/>
                <a:latin typeface="+mn-lt"/>
                <a:ea typeface="+mn-ea"/>
                <a:cs typeface="+mn-cs"/>
              </a:rPr>
              <a:t>same amount of total force </a:t>
            </a:r>
            <a:r>
              <a:rPr lang="en-GB" sz="1200" kern="1200" dirty="0">
                <a:solidFill>
                  <a:schemeClr val="tx1"/>
                </a:solidFill>
                <a:effectLst/>
                <a:latin typeface="+mn-lt"/>
                <a:ea typeface="+mn-ea"/>
                <a:cs typeface="+mn-cs"/>
              </a:rPr>
              <a:t>at each stage, because it’s pushing a piston </a:t>
            </a: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with a bigger surface area.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engines were run at a boiler pressure of 200 pounds per square inch (psi). Compare this to an average car tyre pressure of around 30psi.</a:t>
            </a:r>
          </a:p>
          <a:p>
            <a:endParaRPr lang="en-US" dirty="0"/>
          </a:p>
        </p:txBody>
      </p:sp>
      <p:sp>
        <p:nvSpPr>
          <p:cNvPr id="4" name="Slide Number Placeholder 3">
            <a:extLst>
              <a:ext uri="{FF2B5EF4-FFF2-40B4-BE49-F238E27FC236}">
                <a16:creationId xmlns:a16="http://schemas.microsoft.com/office/drawing/2014/main" id="{25A3EF16-2ED5-163C-4361-25ACA36CC74C}"/>
              </a:ext>
            </a:extLst>
          </p:cNvPr>
          <p:cNvSpPr>
            <a:spLocks noGrp="1"/>
          </p:cNvSpPr>
          <p:nvPr>
            <p:ph type="sldNum" sz="quarter" idx="5"/>
          </p:nvPr>
        </p:nvSpPr>
        <p:spPr/>
        <p:txBody>
          <a:bodyPr/>
          <a:lstStyle/>
          <a:p>
            <a:fld id="{9D3A2BC4-BF67-8D40-BF9D-8B5261120452}" type="slidenum">
              <a:rPr lang="en-US" smtClean="0"/>
              <a:t>12</a:t>
            </a:fld>
            <a:endParaRPr lang="en-US"/>
          </a:p>
        </p:txBody>
      </p:sp>
    </p:spTree>
    <p:extLst>
      <p:ext uri="{BB962C8B-B14F-4D97-AF65-F5344CB8AC3E}">
        <p14:creationId xmlns:p14="http://schemas.microsoft.com/office/powerpoint/2010/main" val="1756101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an opportunity to talk about electricity and fuel. There is chemical energy inside coal and petrol but it needs to be burnt. Batteries are used to store electrical energy. We can make electrical energy in lots of different ways, but it is generally considered a cleaner source of energy.</a:t>
            </a:r>
          </a:p>
          <a:p>
            <a:endParaRPr lang="en-US" dirty="0"/>
          </a:p>
          <a:p>
            <a:r>
              <a:rPr lang="en-US" dirty="0"/>
              <a:t>You could show children a piece of coal.</a:t>
            </a:r>
          </a:p>
          <a:p>
            <a:endParaRPr lang="en-US" dirty="0"/>
          </a:p>
          <a:p>
            <a:r>
              <a:rPr lang="en-US" dirty="0"/>
              <a:t>Depending on ability you may be able to discuss clean energy or renewable energy.</a:t>
            </a:r>
          </a:p>
          <a:p>
            <a:r>
              <a:rPr lang="en-US" dirty="0"/>
              <a:t>Clean energy is energy that comes from sources that do not pollute the environment. It helps to reduce the harmful effects on our planet and is better for our health. Some examples of clean energy sources are wind power, solar power, hydropower.</a:t>
            </a:r>
          </a:p>
          <a:p>
            <a:r>
              <a:rPr lang="en-US" dirty="0"/>
              <a:t>Renewable energy is energy that comes from sources that can be replenished naturally and are not depleted when used. This means that, unlike fossil fuels such as coal, oil, and natural gas, which can run out, renewable energy sources are always being produced. Here are some renewable energy sources: wind energy, solar energy, biomass (organic waste materials), tidal energy.</a:t>
            </a:r>
          </a:p>
        </p:txBody>
      </p:sp>
      <p:sp>
        <p:nvSpPr>
          <p:cNvPr id="4" name="Slide Number Placeholder 3"/>
          <p:cNvSpPr>
            <a:spLocks noGrp="1"/>
          </p:cNvSpPr>
          <p:nvPr>
            <p:ph type="sldNum" sz="quarter" idx="5"/>
          </p:nvPr>
        </p:nvSpPr>
        <p:spPr/>
        <p:txBody>
          <a:bodyPr/>
          <a:lstStyle/>
          <a:p>
            <a:fld id="{9D3A2BC4-BF67-8D40-BF9D-8B5261120452}" type="slidenum">
              <a:rPr lang="en-US" smtClean="0"/>
              <a:t>13</a:t>
            </a:fld>
            <a:endParaRPr lang="en-US"/>
          </a:p>
        </p:txBody>
      </p:sp>
    </p:spTree>
    <p:extLst>
      <p:ext uri="{BB962C8B-B14F-4D97-AF65-F5344CB8AC3E}">
        <p14:creationId xmlns:p14="http://schemas.microsoft.com/office/powerpoint/2010/main" val="1306729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6A176-6441-05C4-1871-29579C5304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EE4EE7-2AA3-47A6-596A-0F698C361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6E9BA1-DAB0-0022-1850-B27251921F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Work together as a class to complete the missing words. This activity is also available as a printable activity.</a:t>
            </a:r>
          </a:p>
          <a:p>
            <a:r>
              <a:rPr lang="en-US" dirty="0"/>
              <a:t>Answers (starting at the boiler): heated – boiler – pistons – valve – exhaust – condensed – low – intermediate – high</a:t>
            </a:r>
          </a:p>
        </p:txBody>
      </p:sp>
      <p:sp>
        <p:nvSpPr>
          <p:cNvPr id="4" name="Slide Number Placeholder 3">
            <a:extLst>
              <a:ext uri="{FF2B5EF4-FFF2-40B4-BE49-F238E27FC236}">
                <a16:creationId xmlns:a16="http://schemas.microsoft.com/office/drawing/2014/main" id="{399B74AD-8D2E-3712-2979-6EA92C22BAE7}"/>
              </a:ext>
            </a:extLst>
          </p:cNvPr>
          <p:cNvSpPr>
            <a:spLocks noGrp="1"/>
          </p:cNvSpPr>
          <p:nvPr>
            <p:ph type="sldNum" sz="quarter" idx="5"/>
          </p:nvPr>
        </p:nvSpPr>
        <p:spPr/>
        <p:txBody>
          <a:bodyPr/>
          <a:lstStyle/>
          <a:p>
            <a:fld id="{9D3A2BC4-BF67-8D40-BF9D-8B5261120452}" type="slidenum">
              <a:rPr lang="en-US" smtClean="0"/>
              <a:t>14</a:t>
            </a:fld>
            <a:endParaRPr lang="en-US"/>
          </a:p>
        </p:txBody>
      </p:sp>
    </p:spTree>
    <p:extLst>
      <p:ext uri="{BB962C8B-B14F-4D97-AF65-F5344CB8AC3E}">
        <p14:creationId xmlns:p14="http://schemas.microsoft.com/office/powerpoint/2010/main" val="2962402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94090"/>
            <a:ext cx="9715500" cy="1350835"/>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subTitle" idx="4"/>
          </p:nvPr>
        </p:nvSpPr>
        <p:spPr>
          <a:xfrm>
            <a:off x="1714500" y="3602228"/>
            <a:ext cx="8001000" cy="16081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2203966" y="904011"/>
            <a:ext cx="13880465" cy="1983105"/>
          </a:xfrm>
          <a:custGeom>
            <a:avLst/>
            <a:gdLst/>
            <a:ahLst/>
            <a:cxnLst/>
            <a:rect l="l" t="t" r="r" b="b"/>
            <a:pathLst>
              <a:path w="13880465" h="1983105">
                <a:moveTo>
                  <a:pt x="13561923" y="127"/>
                </a:moveTo>
                <a:lnTo>
                  <a:pt x="328891" y="0"/>
                </a:lnTo>
                <a:lnTo>
                  <a:pt x="323507" y="0"/>
                </a:lnTo>
                <a:lnTo>
                  <a:pt x="275310" y="4343"/>
                </a:lnTo>
                <a:lnTo>
                  <a:pt x="228269" y="15722"/>
                </a:lnTo>
                <a:lnTo>
                  <a:pt x="183413" y="33883"/>
                </a:lnTo>
                <a:lnTo>
                  <a:pt x="141693" y="58419"/>
                </a:lnTo>
                <a:lnTo>
                  <a:pt x="104038" y="88811"/>
                </a:lnTo>
                <a:lnTo>
                  <a:pt x="71246" y="124409"/>
                </a:lnTo>
                <a:lnTo>
                  <a:pt x="44030" y="164426"/>
                </a:lnTo>
                <a:lnTo>
                  <a:pt x="22974" y="208000"/>
                </a:lnTo>
                <a:lnTo>
                  <a:pt x="7378" y="259448"/>
                </a:lnTo>
                <a:lnTo>
                  <a:pt x="660" y="307378"/>
                </a:lnTo>
                <a:lnTo>
                  <a:pt x="0" y="323507"/>
                </a:lnTo>
                <a:lnTo>
                  <a:pt x="0" y="1659001"/>
                </a:lnTo>
                <a:lnTo>
                  <a:pt x="4356" y="1707197"/>
                </a:lnTo>
                <a:lnTo>
                  <a:pt x="15735" y="1754238"/>
                </a:lnTo>
                <a:lnTo>
                  <a:pt x="33883" y="1799094"/>
                </a:lnTo>
                <a:lnTo>
                  <a:pt x="58419" y="1840814"/>
                </a:lnTo>
                <a:lnTo>
                  <a:pt x="88811" y="1878469"/>
                </a:lnTo>
                <a:lnTo>
                  <a:pt x="124409" y="1911261"/>
                </a:lnTo>
                <a:lnTo>
                  <a:pt x="164426" y="1938477"/>
                </a:lnTo>
                <a:lnTo>
                  <a:pt x="208000" y="1959533"/>
                </a:lnTo>
                <a:lnTo>
                  <a:pt x="254203" y="1973961"/>
                </a:lnTo>
                <a:lnTo>
                  <a:pt x="307378" y="1981847"/>
                </a:lnTo>
                <a:lnTo>
                  <a:pt x="323507" y="1982508"/>
                </a:lnTo>
                <a:lnTo>
                  <a:pt x="13556526" y="1982508"/>
                </a:lnTo>
                <a:lnTo>
                  <a:pt x="13604748" y="1978152"/>
                </a:lnTo>
                <a:lnTo>
                  <a:pt x="13651801" y="1966785"/>
                </a:lnTo>
                <a:lnTo>
                  <a:pt x="13696632" y="1948624"/>
                </a:lnTo>
                <a:lnTo>
                  <a:pt x="13738352" y="1924088"/>
                </a:lnTo>
                <a:lnTo>
                  <a:pt x="13776007" y="1893684"/>
                </a:lnTo>
                <a:lnTo>
                  <a:pt x="13808811" y="1858098"/>
                </a:lnTo>
                <a:lnTo>
                  <a:pt x="13838720" y="1813407"/>
                </a:lnTo>
                <a:lnTo>
                  <a:pt x="13859040" y="1769491"/>
                </a:lnTo>
                <a:lnTo>
                  <a:pt x="13874813" y="1712506"/>
                </a:lnTo>
                <a:lnTo>
                  <a:pt x="13879893" y="1664373"/>
                </a:lnTo>
                <a:lnTo>
                  <a:pt x="13879893" y="318122"/>
                </a:lnTo>
                <a:lnTo>
                  <a:pt x="13875740" y="275310"/>
                </a:lnTo>
                <a:lnTo>
                  <a:pt x="13864335" y="228269"/>
                </a:lnTo>
                <a:lnTo>
                  <a:pt x="13846213" y="183400"/>
                </a:lnTo>
                <a:lnTo>
                  <a:pt x="13821600" y="141693"/>
                </a:lnTo>
                <a:lnTo>
                  <a:pt x="13791247" y="104025"/>
                </a:lnTo>
                <a:lnTo>
                  <a:pt x="13755623" y="71234"/>
                </a:lnTo>
                <a:lnTo>
                  <a:pt x="13715657" y="44018"/>
                </a:lnTo>
                <a:lnTo>
                  <a:pt x="13672032" y="22974"/>
                </a:lnTo>
                <a:lnTo>
                  <a:pt x="13625829" y="8547"/>
                </a:lnTo>
                <a:lnTo>
                  <a:pt x="13578077" y="1054"/>
                </a:lnTo>
                <a:lnTo>
                  <a:pt x="13561923" y="127"/>
                </a:lnTo>
                <a:close/>
              </a:path>
            </a:pathLst>
          </a:custGeom>
          <a:solidFill>
            <a:srgbClr val="7FD34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sp>
        <p:nvSpPr>
          <p:cNvPr id="17" name="bg object 17"/>
          <p:cNvSpPr/>
          <p:nvPr/>
        </p:nvSpPr>
        <p:spPr>
          <a:xfrm>
            <a:off x="7333542" y="789922"/>
            <a:ext cx="9620250" cy="2503170"/>
          </a:xfrm>
          <a:custGeom>
            <a:avLst/>
            <a:gdLst/>
            <a:ahLst/>
            <a:cxnLst/>
            <a:rect l="l" t="t" r="r" b="b"/>
            <a:pathLst>
              <a:path w="9620250" h="2503170">
                <a:moveTo>
                  <a:pt x="9302102" y="127"/>
                </a:moveTo>
                <a:lnTo>
                  <a:pt x="328891" y="0"/>
                </a:lnTo>
                <a:lnTo>
                  <a:pt x="323507" y="0"/>
                </a:lnTo>
                <a:lnTo>
                  <a:pt x="275310" y="4343"/>
                </a:lnTo>
                <a:lnTo>
                  <a:pt x="228269" y="15722"/>
                </a:lnTo>
                <a:lnTo>
                  <a:pt x="183413" y="33883"/>
                </a:lnTo>
                <a:lnTo>
                  <a:pt x="141693" y="58419"/>
                </a:lnTo>
                <a:lnTo>
                  <a:pt x="104038" y="88811"/>
                </a:lnTo>
                <a:lnTo>
                  <a:pt x="71247" y="124409"/>
                </a:lnTo>
                <a:lnTo>
                  <a:pt x="44030" y="164426"/>
                </a:lnTo>
                <a:lnTo>
                  <a:pt x="22974" y="208000"/>
                </a:lnTo>
                <a:lnTo>
                  <a:pt x="8547" y="254190"/>
                </a:lnTo>
                <a:lnTo>
                  <a:pt x="660" y="307378"/>
                </a:lnTo>
                <a:lnTo>
                  <a:pt x="0" y="323507"/>
                </a:lnTo>
                <a:lnTo>
                  <a:pt x="0" y="2179612"/>
                </a:lnTo>
                <a:lnTo>
                  <a:pt x="4356" y="2227808"/>
                </a:lnTo>
                <a:lnTo>
                  <a:pt x="15722" y="2274849"/>
                </a:lnTo>
                <a:lnTo>
                  <a:pt x="33883" y="2319718"/>
                </a:lnTo>
                <a:lnTo>
                  <a:pt x="58420" y="2361425"/>
                </a:lnTo>
                <a:lnTo>
                  <a:pt x="88811" y="2399080"/>
                </a:lnTo>
                <a:lnTo>
                  <a:pt x="124409" y="2431884"/>
                </a:lnTo>
                <a:lnTo>
                  <a:pt x="164426" y="2459101"/>
                </a:lnTo>
                <a:lnTo>
                  <a:pt x="208000" y="2480144"/>
                </a:lnTo>
                <a:lnTo>
                  <a:pt x="254203" y="2494572"/>
                </a:lnTo>
                <a:lnTo>
                  <a:pt x="302006" y="2502052"/>
                </a:lnTo>
                <a:lnTo>
                  <a:pt x="9296730" y="2503119"/>
                </a:lnTo>
                <a:lnTo>
                  <a:pt x="9312859" y="2502458"/>
                </a:lnTo>
                <a:lnTo>
                  <a:pt x="9360789" y="2495753"/>
                </a:lnTo>
                <a:lnTo>
                  <a:pt x="9407207" y="2482088"/>
                </a:lnTo>
                <a:lnTo>
                  <a:pt x="9451124" y="2461742"/>
                </a:lnTo>
                <a:lnTo>
                  <a:pt x="9491586" y="2435186"/>
                </a:lnTo>
                <a:lnTo>
                  <a:pt x="9527679" y="2402979"/>
                </a:lnTo>
                <a:lnTo>
                  <a:pt x="9558718" y="2365832"/>
                </a:lnTo>
                <a:lnTo>
                  <a:pt x="9583928" y="2324519"/>
                </a:lnTo>
                <a:lnTo>
                  <a:pt x="9602787" y="2279967"/>
                </a:lnTo>
                <a:lnTo>
                  <a:pt x="9614954" y="2233117"/>
                </a:lnTo>
                <a:lnTo>
                  <a:pt x="9620123" y="2184996"/>
                </a:lnTo>
                <a:lnTo>
                  <a:pt x="9620250" y="323507"/>
                </a:lnTo>
                <a:lnTo>
                  <a:pt x="9619869" y="312750"/>
                </a:lnTo>
                <a:lnTo>
                  <a:pt x="9612858" y="259448"/>
                </a:lnTo>
                <a:lnTo>
                  <a:pt x="9599168" y="213017"/>
                </a:lnTo>
                <a:lnTo>
                  <a:pt x="9578848" y="169100"/>
                </a:lnTo>
                <a:lnTo>
                  <a:pt x="9552305" y="128651"/>
                </a:lnTo>
                <a:lnTo>
                  <a:pt x="9520097" y="92519"/>
                </a:lnTo>
                <a:lnTo>
                  <a:pt x="9482937" y="61518"/>
                </a:lnTo>
                <a:lnTo>
                  <a:pt x="9441637" y="36296"/>
                </a:lnTo>
                <a:lnTo>
                  <a:pt x="9397072" y="17411"/>
                </a:lnTo>
                <a:lnTo>
                  <a:pt x="9350235" y="5270"/>
                </a:lnTo>
                <a:lnTo>
                  <a:pt x="9302102" y="127"/>
                </a:lnTo>
                <a:close/>
              </a:path>
            </a:pathLst>
          </a:custGeom>
          <a:solidFill>
            <a:srgbClr val="0237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sz="half" idx="2"/>
          </p:nvPr>
        </p:nvSpPr>
        <p:spPr>
          <a:xfrm>
            <a:off x="1397742" y="1087474"/>
            <a:ext cx="4486910" cy="4410075"/>
          </a:xfrm>
          <a:prstGeom prst="rect">
            <a:avLst/>
          </a:prstGeom>
        </p:spPr>
        <p:txBody>
          <a:bodyPr wrap="square" lIns="0" tIns="0" rIns="0" bIns="0">
            <a:spAutoFit/>
          </a:bodyPr>
          <a:lstStyle>
            <a:lvl1pPr>
              <a:defRPr sz="16750" b="0" i="0">
                <a:solidFill>
                  <a:srgbClr val="BFF5FF"/>
                </a:solidFill>
                <a:latin typeface="Arial Narrow"/>
                <a:cs typeface="Arial Narrow"/>
              </a:defRPr>
            </a:lvl1pPr>
          </a:lstStyle>
          <a:p>
            <a:endParaRPr/>
          </a:p>
        </p:txBody>
      </p:sp>
      <p:sp>
        <p:nvSpPr>
          <p:cNvPr id="4" name="Holder 4"/>
          <p:cNvSpPr>
            <a:spLocks noGrp="1"/>
          </p:cNvSpPr>
          <p:nvPr>
            <p:ph sz="half" idx="3"/>
          </p:nvPr>
        </p:nvSpPr>
        <p:spPr>
          <a:xfrm>
            <a:off x="5886450" y="1479486"/>
            <a:ext cx="4972050" cy="424548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1430000" cy="2383155"/>
          </a:xfrm>
          <a:custGeom>
            <a:avLst/>
            <a:gdLst/>
            <a:ahLst/>
            <a:cxnLst/>
            <a:rect l="l" t="t" r="r" b="b"/>
            <a:pathLst>
              <a:path w="11430000" h="2383155">
                <a:moveTo>
                  <a:pt x="0" y="2382837"/>
                </a:moveTo>
                <a:lnTo>
                  <a:pt x="11430000" y="2382837"/>
                </a:lnTo>
                <a:lnTo>
                  <a:pt x="11430000" y="0"/>
                </a:lnTo>
                <a:lnTo>
                  <a:pt x="0" y="0"/>
                </a:lnTo>
                <a:lnTo>
                  <a:pt x="0" y="2382837"/>
                </a:lnTo>
                <a:close/>
              </a:path>
            </a:pathLst>
          </a:custGeom>
          <a:solidFill>
            <a:srgbClr val="B8EFFD"/>
          </a:solidFill>
        </p:spPr>
        <p:txBody>
          <a:bodyPr wrap="square" lIns="0" tIns="0" rIns="0" bIns="0" rtlCol="0"/>
          <a:lstStyle/>
          <a:p>
            <a:endParaRPr/>
          </a:p>
        </p:txBody>
      </p:sp>
      <p:sp>
        <p:nvSpPr>
          <p:cNvPr id="17" name="bg object 17"/>
          <p:cNvSpPr/>
          <p:nvPr/>
        </p:nvSpPr>
        <p:spPr>
          <a:xfrm>
            <a:off x="9857644" y="0"/>
            <a:ext cx="1572895" cy="1611630"/>
          </a:xfrm>
          <a:custGeom>
            <a:avLst/>
            <a:gdLst/>
            <a:ahLst/>
            <a:cxnLst/>
            <a:rect l="l" t="t" r="r" b="b"/>
            <a:pathLst>
              <a:path w="1572895" h="1611630">
                <a:moveTo>
                  <a:pt x="1081493" y="188716"/>
                </a:moveTo>
                <a:lnTo>
                  <a:pt x="1028837" y="191036"/>
                </a:lnTo>
                <a:lnTo>
                  <a:pt x="977461" y="197863"/>
                </a:lnTo>
                <a:lnTo>
                  <a:pt x="927566" y="209003"/>
                </a:lnTo>
                <a:lnTo>
                  <a:pt x="879352" y="224259"/>
                </a:lnTo>
                <a:lnTo>
                  <a:pt x="833020" y="243437"/>
                </a:lnTo>
                <a:lnTo>
                  <a:pt x="788771" y="266341"/>
                </a:lnTo>
                <a:lnTo>
                  <a:pt x="746806" y="292775"/>
                </a:lnTo>
                <a:lnTo>
                  <a:pt x="707324" y="322544"/>
                </a:lnTo>
                <a:lnTo>
                  <a:pt x="670527" y="355452"/>
                </a:lnTo>
                <a:lnTo>
                  <a:pt x="636615" y="391303"/>
                </a:lnTo>
                <a:lnTo>
                  <a:pt x="605790" y="429902"/>
                </a:lnTo>
                <a:lnTo>
                  <a:pt x="590829" y="429902"/>
                </a:lnTo>
                <a:lnTo>
                  <a:pt x="542326" y="431859"/>
                </a:lnTo>
                <a:lnTo>
                  <a:pt x="494911" y="437629"/>
                </a:lnTo>
                <a:lnTo>
                  <a:pt x="448736" y="447060"/>
                </a:lnTo>
                <a:lnTo>
                  <a:pt x="403951" y="460002"/>
                </a:lnTo>
                <a:lnTo>
                  <a:pt x="360709" y="476301"/>
                </a:lnTo>
                <a:lnTo>
                  <a:pt x="319160" y="495807"/>
                </a:lnTo>
                <a:lnTo>
                  <a:pt x="279455" y="518369"/>
                </a:lnTo>
                <a:lnTo>
                  <a:pt x="241747" y="543834"/>
                </a:lnTo>
                <a:lnTo>
                  <a:pt x="206185" y="572051"/>
                </a:lnTo>
                <a:lnTo>
                  <a:pt x="172923" y="602868"/>
                </a:lnTo>
                <a:lnTo>
                  <a:pt x="142110" y="636135"/>
                </a:lnTo>
                <a:lnTo>
                  <a:pt x="113898" y="671699"/>
                </a:lnTo>
                <a:lnTo>
                  <a:pt x="88439" y="709409"/>
                </a:lnTo>
                <a:lnTo>
                  <a:pt x="65883" y="749113"/>
                </a:lnTo>
                <a:lnTo>
                  <a:pt x="46382" y="790660"/>
                </a:lnTo>
                <a:lnTo>
                  <a:pt x="30088" y="833898"/>
                </a:lnTo>
                <a:lnTo>
                  <a:pt x="17151" y="878676"/>
                </a:lnTo>
                <a:lnTo>
                  <a:pt x="7723" y="924842"/>
                </a:lnTo>
                <a:lnTo>
                  <a:pt x="1956" y="972244"/>
                </a:lnTo>
                <a:lnTo>
                  <a:pt x="0" y="1020732"/>
                </a:lnTo>
                <a:lnTo>
                  <a:pt x="1957" y="1069234"/>
                </a:lnTo>
                <a:lnTo>
                  <a:pt x="7727" y="1116649"/>
                </a:lnTo>
                <a:lnTo>
                  <a:pt x="17158" y="1162824"/>
                </a:lnTo>
                <a:lnTo>
                  <a:pt x="30100" y="1207608"/>
                </a:lnTo>
                <a:lnTo>
                  <a:pt x="46400" y="1250850"/>
                </a:lnTo>
                <a:lnTo>
                  <a:pt x="65907" y="1292398"/>
                </a:lnTo>
                <a:lnTo>
                  <a:pt x="88469" y="1332102"/>
                </a:lnTo>
                <a:lnTo>
                  <a:pt x="113935" y="1369809"/>
                </a:lnTo>
                <a:lnTo>
                  <a:pt x="142152" y="1405370"/>
                </a:lnTo>
                <a:lnTo>
                  <a:pt x="172970" y="1438631"/>
                </a:lnTo>
                <a:lnTo>
                  <a:pt x="206237" y="1469443"/>
                </a:lnTo>
                <a:lnTo>
                  <a:pt x="241802" y="1497654"/>
                </a:lnTo>
                <a:lnTo>
                  <a:pt x="279512" y="1523113"/>
                </a:lnTo>
                <a:lnTo>
                  <a:pt x="319216" y="1545668"/>
                </a:lnTo>
                <a:lnTo>
                  <a:pt x="360762" y="1565167"/>
                </a:lnTo>
                <a:lnTo>
                  <a:pt x="404000" y="1581461"/>
                </a:lnTo>
                <a:lnTo>
                  <a:pt x="448777" y="1594397"/>
                </a:lnTo>
                <a:lnTo>
                  <a:pt x="494942" y="1603825"/>
                </a:lnTo>
                <a:lnTo>
                  <a:pt x="542343" y="1609592"/>
                </a:lnTo>
                <a:lnTo>
                  <a:pt x="590829" y="1611548"/>
                </a:lnTo>
                <a:lnTo>
                  <a:pt x="1572355" y="1611548"/>
                </a:lnTo>
                <a:lnTo>
                  <a:pt x="1572355" y="202318"/>
                </a:lnTo>
                <a:lnTo>
                  <a:pt x="1206157" y="202318"/>
                </a:lnTo>
                <a:lnTo>
                  <a:pt x="1175621" y="196748"/>
                </a:lnTo>
                <a:lnTo>
                  <a:pt x="1144849" y="192455"/>
                </a:lnTo>
                <a:lnTo>
                  <a:pt x="1113565" y="189693"/>
                </a:lnTo>
                <a:lnTo>
                  <a:pt x="1081493" y="188716"/>
                </a:lnTo>
                <a:close/>
              </a:path>
              <a:path w="1572895" h="1611630">
                <a:moveTo>
                  <a:pt x="1572355" y="0"/>
                </a:moveTo>
                <a:lnTo>
                  <a:pt x="1393542" y="0"/>
                </a:lnTo>
                <a:lnTo>
                  <a:pt x="1392604" y="599"/>
                </a:lnTo>
                <a:lnTo>
                  <a:pt x="1355604" y="28248"/>
                </a:lnTo>
                <a:lnTo>
                  <a:pt x="1320782" y="58476"/>
                </a:lnTo>
                <a:lnTo>
                  <a:pt x="1288281" y="91139"/>
                </a:lnTo>
                <a:lnTo>
                  <a:pt x="1258247" y="126095"/>
                </a:lnTo>
                <a:lnTo>
                  <a:pt x="1230824" y="163202"/>
                </a:lnTo>
                <a:lnTo>
                  <a:pt x="1206157" y="202318"/>
                </a:lnTo>
                <a:lnTo>
                  <a:pt x="1572355" y="202318"/>
                </a:lnTo>
                <a:lnTo>
                  <a:pt x="1572355" y="0"/>
                </a:lnTo>
                <a:close/>
              </a:path>
            </a:pathLst>
          </a:custGeom>
          <a:solidFill>
            <a:srgbClr val="FFFFFF"/>
          </a:solidFill>
        </p:spPr>
        <p:txBody>
          <a:bodyPr wrap="square" lIns="0" tIns="0" rIns="0" bIns="0" rtlCol="0"/>
          <a:lstStyle/>
          <a:p>
            <a:endParaRPr/>
          </a:p>
        </p:txBody>
      </p:sp>
      <p:sp>
        <p:nvSpPr>
          <p:cNvPr id="18" name="bg object 18"/>
          <p:cNvSpPr/>
          <p:nvPr/>
        </p:nvSpPr>
        <p:spPr>
          <a:xfrm>
            <a:off x="10103840" y="51548"/>
            <a:ext cx="1326515" cy="1414145"/>
          </a:xfrm>
          <a:custGeom>
            <a:avLst/>
            <a:gdLst/>
            <a:ahLst/>
            <a:cxnLst/>
            <a:rect l="l" t="t" r="r" b="b"/>
            <a:pathLst>
              <a:path w="1326515" h="1414145">
                <a:moveTo>
                  <a:pt x="1326159" y="0"/>
                </a:moveTo>
                <a:lnTo>
                  <a:pt x="1254808" y="22793"/>
                </a:lnTo>
                <a:lnTo>
                  <a:pt x="1210134" y="43668"/>
                </a:lnTo>
                <a:lnTo>
                  <a:pt x="1167875" y="68515"/>
                </a:lnTo>
                <a:lnTo>
                  <a:pt x="1128279" y="97089"/>
                </a:lnTo>
                <a:lnTo>
                  <a:pt x="1091593" y="129148"/>
                </a:lnTo>
                <a:lnTo>
                  <a:pt x="1058066" y="164448"/>
                </a:lnTo>
                <a:lnTo>
                  <a:pt x="1027945" y="202745"/>
                </a:lnTo>
                <a:lnTo>
                  <a:pt x="1001478" y="243796"/>
                </a:lnTo>
                <a:lnTo>
                  <a:pt x="976120" y="239168"/>
                </a:lnTo>
                <a:lnTo>
                  <a:pt x="950567" y="235601"/>
                </a:lnTo>
                <a:lnTo>
                  <a:pt x="924590" y="233305"/>
                </a:lnTo>
                <a:lnTo>
                  <a:pt x="897961" y="232493"/>
                </a:lnTo>
                <a:lnTo>
                  <a:pt x="844663" y="235361"/>
                </a:lnTo>
                <a:lnTo>
                  <a:pt x="793009" y="243768"/>
                </a:lnTo>
                <a:lnTo>
                  <a:pt x="743302" y="257416"/>
                </a:lnTo>
                <a:lnTo>
                  <a:pt x="695846" y="276010"/>
                </a:lnTo>
                <a:lnTo>
                  <a:pt x="650946" y="299251"/>
                </a:lnTo>
                <a:lnTo>
                  <a:pt x="608907" y="326843"/>
                </a:lnTo>
                <a:lnTo>
                  <a:pt x="570031" y="358490"/>
                </a:lnTo>
                <a:lnTo>
                  <a:pt x="534625" y="393894"/>
                </a:lnTo>
                <a:lnTo>
                  <a:pt x="502991" y="432759"/>
                </a:lnTo>
                <a:lnTo>
                  <a:pt x="490570" y="432759"/>
                </a:lnTo>
                <a:lnTo>
                  <a:pt x="443280" y="435003"/>
                </a:lnTo>
                <a:lnTo>
                  <a:pt x="397271" y="441598"/>
                </a:lnTo>
                <a:lnTo>
                  <a:pt x="352748" y="452340"/>
                </a:lnTo>
                <a:lnTo>
                  <a:pt x="309916" y="467022"/>
                </a:lnTo>
                <a:lnTo>
                  <a:pt x="268979" y="485442"/>
                </a:lnTo>
                <a:lnTo>
                  <a:pt x="230141" y="507393"/>
                </a:lnTo>
                <a:lnTo>
                  <a:pt x="193607" y="532670"/>
                </a:lnTo>
                <a:lnTo>
                  <a:pt x="159582" y="561069"/>
                </a:lnTo>
                <a:lnTo>
                  <a:pt x="128270" y="592385"/>
                </a:lnTo>
                <a:lnTo>
                  <a:pt x="99876" y="626413"/>
                </a:lnTo>
                <a:lnTo>
                  <a:pt x="74604" y="662947"/>
                </a:lnTo>
                <a:lnTo>
                  <a:pt x="52659" y="701784"/>
                </a:lnTo>
                <a:lnTo>
                  <a:pt x="34245" y="742717"/>
                </a:lnTo>
                <a:lnTo>
                  <a:pt x="19567" y="785542"/>
                </a:lnTo>
                <a:lnTo>
                  <a:pt x="8830" y="830055"/>
                </a:lnTo>
                <a:lnTo>
                  <a:pt x="2237" y="876050"/>
                </a:lnTo>
                <a:lnTo>
                  <a:pt x="0" y="923322"/>
                </a:lnTo>
                <a:lnTo>
                  <a:pt x="2238" y="970610"/>
                </a:lnTo>
                <a:lnTo>
                  <a:pt x="8834" y="1016617"/>
                </a:lnTo>
                <a:lnTo>
                  <a:pt x="19575" y="1061138"/>
                </a:lnTo>
                <a:lnTo>
                  <a:pt x="34258" y="1103969"/>
                </a:lnTo>
                <a:lnTo>
                  <a:pt x="52678" y="1144905"/>
                </a:lnTo>
                <a:lnTo>
                  <a:pt x="74629" y="1183742"/>
                </a:lnTo>
                <a:lnTo>
                  <a:pt x="99906" y="1220275"/>
                </a:lnTo>
                <a:lnTo>
                  <a:pt x="128306" y="1254299"/>
                </a:lnTo>
                <a:lnTo>
                  <a:pt x="159622" y="1285610"/>
                </a:lnTo>
                <a:lnTo>
                  <a:pt x="193651" y="1314004"/>
                </a:lnTo>
                <a:lnTo>
                  <a:pt x="230186" y="1339276"/>
                </a:lnTo>
                <a:lnTo>
                  <a:pt x="269023" y="1361221"/>
                </a:lnTo>
                <a:lnTo>
                  <a:pt x="309958" y="1379634"/>
                </a:lnTo>
                <a:lnTo>
                  <a:pt x="352785" y="1394312"/>
                </a:lnTo>
                <a:lnTo>
                  <a:pt x="397299" y="1405049"/>
                </a:lnTo>
                <a:lnTo>
                  <a:pt x="443296" y="1411642"/>
                </a:lnTo>
                <a:lnTo>
                  <a:pt x="490570" y="1413980"/>
                </a:lnTo>
                <a:lnTo>
                  <a:pt x="1326159" y="1413924"/>
                </a:lnTo>
                <a:lnTo>
                  <a:pt x="1326159" y="0"/>
                </a:lnTo>
                <a:close/>
              </a:path>
            </a:pathLst>
          </a:custGeom>
          <a:solidFill>
            <a:srgbClr val="B8EEFC">
              <a:alpha val="22654"/>
            </a:srgbClr>
          </a:solidFill>
        </p:spPr>
        <p:txBody>
          <a:bodyPr wrap="square" lIns="0" tIns="0" rIns="0" bIns="0" rtlCol="0"/>
          <a:lstStyle/>
          <a:p>
            <a:endParaRPr/>
          </a:p>
        </p:txBody>
      </p:sp>
      <p:sp>
        <p:nvSpPr>
          <p:cNvPr id="19" name="bg object 19"/>
          <p:cNvSpPr/>
          <p:nvPr/>
        </p:nvSpPr>
        <p:spPr>
          <a:xfrm>
            <a:off x="0" y="0"/>
            <a:ext cx="1806575" cy="1412240"/>
          </a:xfrm>
          <a:custGeom>
            <a:avLst/>
            <a:gdLst/>
            <a:ahLst/>
            <a:cxnLst/>
            <a:rect l="l" t="t" r="r" b="b"/>
            <a:pathLst>
              <a:path w="1806575" h="1412240">
                <a:moveTo>
                  <a:pt x="577261" y="0"/>
                </a:moveTo>
                <a:lnTo>
                  <a:pt x="0" y="0"/>
                </a:lnTo>
                <a:lnTo>
                  <a:pt x="0" y="1411629"/>
                </a:lnTo>
                <a:lnTo>
                  <a:pt x="1292541" y="1411629"/>
                </a:lnTo>
                <a:lnTo>
                  <a:pt x="1339301" y="1409533"/>
                </a:lnTo>
                <a:lnTo>
                  <a:pt x="1384879" y="1403366"/>
                </a:lnTo>
                <a:lnTo>
                  <a:pt x="1429094" y="1393309"/>
                </a:lnTo>
                <a:lnTo>
                  <a:pt x="1471766" y="1379541"/>
                </a:lnTo>
                <a:lnTo>
                  <a:pt x="1512715" y="1362243"/>
                </a:lnTo>
                <a:lnTo>
                  <a:pt x="1551759" y="1341595"/>
                </a:lnTo>
                <a:lnTo>
                  <a:pt x="1588717" y="1317778"/>
                </a:lnTo>
                <a:lnTo>
                  <a:pt x="1623410" y="1290972"/>
                </a:lnTo>
                <a:lnTo>
                  <a:pt x="1655656" y="1261357"/>
                </a:lnTo>
                <a:lnTo>
                  <a:pt x="1685275" y="1229114"/>
                </a:lnTo>
                <a:lnTo>
                  <a:pt x="1712086" y="1194424"/>
                </a:lnTo>
                <a:lnTo>
                  <a:pt x="1735908" y="1157465"/>
                </a:lnTo>
                <a:lnTo>
                  <a:pt x="1756561" y="1118419"/>
                </a:lnTo>
                <a:lnTo>
                  <a:pt x="1773864" y="1077466"/>
                </a:lnTo>
                <a:lnTo>
                  <a:pt x="1787637" y="1034787"/>
                </a:lnTo>
                <a:lnTo>
                  <a:pt x="1797698" y="990561"/>
                </a:lnTo>
                <a:lnTo>
                  <a:pt x="1803867" y="944970"/>
                </a:lnTo>
                <a:lnTo>
                  <a:pt x="1805964" y="898193"/>
                </a:lnTo>
                <a:lnTo>
                  <a:pt x="1803868" y="851431"/>
                </a:lnTo>
                <a:lnTo>
                  <a:pt x="1797702" y="805851"/>
                </a:lnTo>
                <a:lnTo>
                  <a:pt x="1787645" y="761634"/>
                </a:lnTo>
                <a:lnTo>
                  <a:pt x="1773877" y="718961"/>
                </a:lnTo>
                <a:lnTo>
                  <a:pt x="1756580" y="678011"/>
                </a:lnTo>
                <a:lnTo>
                  <a:pt x="1735933" y="638966"/>
                </a:lnTo>
                <a:lnTo>
                  <a:pt x="1712117" y="602007"/>
                </a:lnTo>
                <a:lnTo>
                  <a:pt x="1685312" y="567313"/>
                </a:lnTo>
                <a:lnTo>
                  <a:pt x="1655699" y="535067"/>
                </a:lnTo>
                <a:lnTo>
                  <a:pt x="1623457" y="505447"/>
                </a:lnTo>
                <a:lnTo>
                  <a:pt x="1588767" y="478636"/>
                </a:lnTo>
                <a:lnTo>
                  <a:pt x="1551809" y="454813"/>
                </a:lnTo>
                <a:lnTo>
                  <a:pt x="1512764" y="434160"/>
                </a:lnTo>
                <a:lnTo>
                  <a:pt x="1471812" y="416857"/>
                </a:lnTo>
                <a:lnTo>
                  <a:pt x="1429134" y="403084"/>
                </a:lnTo>
                <a:lnTo>
                  <a:pt x="1384909" y="393023"/>
                </a:lnTo>
                <a:lnTo>
                  <a:pt x="1339318" y="386854"/>
                </a:lnTo>
                <a:lnTo>
                  <a:pt x="1292541" y="384757"/>
                </a:lnTo>
                <a:lnTo>
                  <a:pt x="1279536" y="384757"/>
                </a:lnTo>
                <a:lnTo>
                  <a:pt x="1249919" y="347991"/>
                </a:lnTo>
                <a:lnTo>
                  <a:pt x="1217079" y="314134"/>
                </a:lnTo>
                <a:lnTo>
                  <a:pt x="1181248" y="283412"/>
                </a:lnTo>
                <a:lnTo>
                  <a:pt x="1142656" y="256053"/>
                </a:lnTo>
                <a:lnTo>
                  <a:pt x="1101537" y="232281"/>
                </a:lnTo>
                <a:lnTo>
                  <a:pt x="1058123" y="212324"/>
                </a:lnTo>
                <a:lnTo>
                  <a:pt x="1012645" y="196409"/>
                </a:lnTo>
                <a:lnTo>
                  <a:pt x="974406" y="186993"/>
                </a:lnTo>
                <a:lnTo>
                  <a:pt x="757807" y="186993"/>
                </a:lnTo>
                <a:lnTo>
                  <a:pt x="732563" y="147502"/>
                </a:lnTo>
                <a:lnTo>
                  <a:pt x="704088" y="110416"/>
                </a:lnTo>
                <a:lnTo>
                  <a:pt x="672581" y="75929"/>
                </a:lnTo>
                <a:lnTo>
                  <a:pt x="638242" y="44239"/>
                </a:lnTo>
                <a:lnTo>
                  <a:pt x="601272" y="15543"/>
                </a:lnTo>
                <a:lnTo>
                  <a:pt x="577261" y="0"/>
                </a:lnTo>
                <a:close/>
              </a:path>
              <a:path w="1806575" h="1412240">
                <a:moveTo>
                  <a:pt x="866151" y="175169"/>
                </a:moveTo>
                <a:lnTo>
                  <a:pt x="838282" y="176018"/>
                </a:lnTo>
                <a:lnTo>
                  <a:pt x="811093" y="178419"/>
                </a:lnTo>
                <a:lnTo>
                  <a:pt x="784348" y="182151"/>
                </a:lnTo>
                <a:lnTo>
                  <a:pt x="757807" y="186993"/>
                </a:lnTo>
                <a:lnTo>
                  <a:pt x="974406" y="186993"/>
                </a:lnTo>
                <a:lnTo>
                  <a:pt x="965336" y="184760"/>
                </a:lnTo>
                <a:lnTo>
                  <a:pt x="916427" y="177605"/>
                </a:lnTo>
                <a:lnTo>
                  <a:pt x="866151" y="175169"/>
                </a:lnTo>
                <a:close/>
              </a:path>
            </a:pathLst>
          </a:custGeom>
          <a:solidFill>
            <a:srgbClr val="FFFFFF"/>
          </a:solidFill>
        </p:spPr>
        <p:txBody>
          <a:bodyPr wrap="square" lIns="0" tIns="0" rIns="0" bIns="0" rtlCol="0"/>
          <a:lstStyle/>
          <a:p>
            <a:endParaRPr/>
          </a:p>
        </p:txBody>
      </p:sp>
      <p:sp>
        <p:nvSpPr>
          <p:cNvPr id="20" name="bg object 20"/>
          <p:cNvSpPr/>
          <p:nvPr/>
        </p:nvSpPr>
        <p:spPr>
          <a:xfrm>
            <a:off x="0" y="60616"/>
            <a:ext cx="1560830" cy="1205865"/>
          </a:xfrm>
          <a:custGeom>
            <a:avLst/>
            <a:gdLst/>
            <a:ahLst/>
            <a:cxnLst/>
            <a:rect l="l" t="t" r="r" b="b"/>
            <a:pathLst>
              <a:path w="1560830" h="1205865">
                <a:moveTo>
                  <a:pt x="336099" y="0"/>
                </a:moveTo>
                <a:lnTo>
                  <a:pt x="288971" y="2475"/>
                </a:lnTo>
                <a:lnTo>
                  <a:pt x="243291" y="9762"/>
                </a:lnTo>
                <a:lnTo>
                  <a:pt x="199313" y="21599"/>
                </a:lnTo>
                <a:lnTo>
                  <a:pt x="157292" y="37736"/>
                </a:lnTo>
                <a:lnTo>
                  <a:pt x="117483" y="57921"/>
                </a:lnTo>
                <a:lnTo>
                  <a:pt x="80141" y="81904"/>
                </a:lnTo>
                <a:lnTo>
                  <a:pt x="45519" y="109433"/>
                </a:lnTo>
                <a:lnTo>
                  <a:pt x="13874" y="140257"/>
                </a:lnTo>
                <a:lnTo>
                  <a:pt x="0" y="156796"/>
                </a:lnTo>
                <a:lnTo>
                  <a:pt x="0" y="1205377"/>
                </a:lnTo>
                <a:lnTo>
                  <a:pt x="1147095" y="1205458"/>
                </a:lnTo>
                <a:lnTo>
                  <a:pt x="1195347" y="1202595"/>
                </a:lnTo>
                <a:lnTo>
                  <a:pt x="1241956" y="1194465"/>
                </a:lnTo>
                <a:lnTo>
                  <a:pt x="1286614" y="1181293"/>
                </a:lnTo>
                <a:lnTo>
                  <a:pt x="1329012" y="1163387"/>
                </a:lnTo>
                <a:lnTo>
                  <a:pt x="1368839" y="1141056"/>
                </a:lnTo>
                <a:lnTo>
                  <a:pt x="1405788" y="1114608"/>
                </a:lnTo>
                <a:lnTo>
                  <a:pt x="1439548" y="1084353"/>
                </a:lnTo>
                <a:lnTo>
                  <a:pt x="1469810" y="1050599"/>
                </a:lnTo>
                <a:lnTo>
                  <a:pt x="1496265" y="1013654"/>
                </a:lnTo>
                <a:lnTo>
                  <a:pt x="1518603" y="973827"/>
                </a:lnTo>
                <a:lnTo>
                  <a:pt x="1536516" y="931427"/>
                </a:lnTo>
                <a:lnTo>
                  <a:pt x="1549694" y="886762"/>
                </a:lnTo>
                <a:lnTo>
                  <a:pt x="1557827" y="840141"/>
                </a:lnTo>
                <a:lnTo>
                  <a:pt x="1560601" y="791874"/>
                </a:lnTo>
                <a:lnTo>
                  <a:pt x="1557829" y="743622"/>
                </a:lnTo>
                <a:lnTo>
                  <a:pt x="1549699" y="697013"/>
                </a:lnTo>
                <a:lnTo>
                  <a:pt x="1536526" y="652355"/>
                </a:lnTo>
                <a:lnTo>
                  <a:pt x="1518619" y="609957"/>
                </a:lnTo>
                <a:lnTo>
                  <a:pt x="1496287" y="570130"/>
                </a:lnTo>
                <a:lnTo>
                  <a:pt x="1469838" y="533181"/>
                </a:lnTo>
                <a:lnTo>
                  <a:pt x="1439581" y="499421"/>
                </a:lnTo>
                <a:lnTo>
                  <a:pt x="1405825" y="469159"/>
                </a:lnTo>
                <a:lnTo>
                  <a:pt x="1368879" y="442704"/>
                </a:lnTo>
                <a:lnTo>
                  <a:pt x="1329051" y="420366"/>
                </a:lnTo>
                <a:lnTo>
                  <a:pt x="1286650" y="402453"/>
                </a:lnTo>
                <a:lnTo>
                  <a:pt x="1241984" y="389275"/>
                </a:lnTo>
                <a:lnTo>
                  <a:pt x="1195363" y="381142"/>
                </a:lnTo>
                <a:lnTo>
                  <a:pt x="1147095" y="378362"/>
                </a:lnTo>
                <a:lnTo>
                  <a:pt x="1136630" y="378362"/>
                </a:lnTo>
                <a:lnTo>
                  <a:pt x="1106399" y="341709"/>
                </a:lnTo>
                <a:lnTo>
                  <a:pt x="1072185" y="308787"/>
                </a:lnTo>
                <a:lnTo>
                  <a:pt x="1034353" y="279954"/>
                </a:lnTo>
                <a:lnTo>
                  <a:pt x="993268" y="255564"/>
                </a:lnTo>
                <a:lnTo>
                  <a:pt x="949295" y="235974"/>
                </a:lnTo>
                <a:lnTo>
                  <a:pt x="902799" y="221540"/>
                </a:lnTo>
                <a:lnTo>
                  <a:pt x="854146" y="212619"/>
                </a:lnTo>
                <a:lnTo>
                  <a:pt x="803700" y="209566"/>
                </a:lnTo>
                <a:lnTo>
                  <a:pt x="781255" y="210250"/>
                </a:lnTo>
                <a:lnTo>
                  <a:pt x="759359" y="212184"/>
                </a:lnTo>
                <a:lnTo>
                  <a:pt x="737819" y="215186"/>
                </a:lnTo>
                <a:lnTo>
                  <a:pt x="716438" y="219078"/>
                </a:lnTo>
                <a:lnTo>
                  <a:pt x="688743" y="177096"/>
                </a:lnTo>
                <a:lnTo>
                  <a:pt x="656518" y="138649"/>
                </a:lnTo>
                <a:lnTo>
                  <a:pt x="620143" y="104112"/>
                </a:lnTo>
                <a:lnTo>
                  <a:pt x="580000" y="73859"/>
                </a:lnTo>
                <a:lnTo>
                  <a:pt x="536470" y="48266"/>
                </a:lnTo>
                <a:lnTo>
                  <a:pt x="489933" y="27708"/>
                </a:lnTo>
                <a:lnTo>
                  <a:pt x="440772" y="12559"/>
                </a:lnTo>
                <a:lnTo>
                  <a:pt x="389367" y="3195"/>
                </a:lnTo>
                <a:lnTo>
                  <a:pt x="336099" y="0"/>
                </a:lnTo>
                <a:close/>
              </a:path>
            </a:pathLst>
          </a:custGeom>
          <a:solidFill>
            <a:srgbClr val="EEF8FC">
              <a:alpha val="77481"/>
            </a:srgbClr>
          </a:solidFill>
        </p:spPr>
        <p:txBody>
          <a:bodyPr wrap="square" lIns="0" tIns="0" rIns="0" bIns="0" rtlCol="0"/>
          <a:lstStyle/>
          <a:p>
            <a:endParaRPr/>
          </a:p>
        </p:txBody>
      </p:sp>
      <p:sp>
        <p:nvSpPr>
          <p:cNvPr id="21" name="bg object 21"/>
          <p:cNvSpPr/>
          <p:nvPr/>
        </p:nvSpPr>
        <p:spPr>
          <a:xfrm>
            <a:off x="0" y="2382837"/>
            <a:ext cx="11430000" cy="4046854"/>
          </a:xfrm>
          <a:custGeom>
            <a:avLst/>
            <a:gdLst/>
            <a:ahLst/>
            <a:cxnLst/>
            <a:rect l="l" t="t" r="r" b="b"/>
            <a:pathLst>
              <a:path w="11430000" h="4046854">
                <a:moveTo>
                  <a:pt x="11430000" y="0"/>
                </a:moveTo>
                <a:lnTo>
                  <a:pt x="0" y="0"/>
                </a:lnTo>
                <a:lnTo>
                  <a:pt x="0" y="4046537"/>
                </a:lnTo>
                <a:lnTo>
                  <a:pt x="11430000" y="4046537"/>
                </a:lnTo>
                <a:lnTo>
                  <a:pt x="11430000" y="0"/>
                </a:lnTo>
                <a:close/>
              </a:path>
            </a:pathLst>
          </a:custGeom>
          <a:solidFill>
            <a:srgbClr val="5B9BEB"/>
          </a:solidFill>
        </p:spPr>
        <p:txBody>
          <a:bodyPr wrap="square" lIns="0" tIns="0" rIns="0" bIns="0" rtlCol="0"/>
          <a:lstStyle/>
          <a:p>
            <a:endParaRPr/>
          </a:p>
        </p:txBody>
      </p:sp>
      <p:pic>
        <p:nvPicPr>
          <p:cNvPr id="22" name="bg object 22"/>
          <p:cNvPicPr/>
          <p:nvPr/>
        </p:nvPicPr>
        <p:blipFill>
          <a:blip r:embed="rId2" cstate="print"/>
          <a:stretch>
            <a:fillRect/>
          </a:stretch>
        </p:blipFill>
        <p:spPr>
          <a:xfrm>
            <a:off x="1260689" y="1797357"/>
            <a:ext cx="10169310" cy="1077265"/>
          </a:xfrm>
          <a:prstGeom prst="rect">
            <a:avLst/>
          </a:prstGeom>
        </p:spPr>
      </p:pic>
      <p:pic>
        <p:nvPicPr>
          <p:cNvPr id="23" name="bg object 23"/>
          <p:cNvPicPr/>
          <p:nvPr/>
        </p:nvPicPr>
        <p:blipFill>
          <a:blip r:embed="rId3" cstate="print"/>
          <a:stretch>
            <a:fillRect/>
          </a:stretch>
        </p:blipFill>
        <p:spPr>
          <a:xfrm>
            <a:off x="9979131" y="2913994"/>
            <a:ext cx="85623" cy="85623"/>
          </a:xfrm>
          <a:prstGeom prst="rect">
            <a:avLst/>
          </a:prstGeom>
        </p:spPr>
      </p:pic>
      <p:pic>
        <p:nvPicPr>
          <p:cNvPr id="24" name="bg object 24"/>
          <p:cNvPicPr/>
          <p:nvPr/>
        </p:nvPicPr>
        <p:blipFill>
          <a:blip r:embed="rId4" cstate="print"/>
          <a:stretch>
            <a:fillRect/>
          </a:stretch>
        </p:blipFill>
        <p:spPr>
          <a:xfrm>
            <a:off x="9745084" y="3194820"/>
            <a:ext cx="85623" cy="85623"/>
          </a:xfrm>
          <a:prstGeom prst="rect">
            <a:avLst/>
          </a:prstGeom>
        </p:spPr>
      </p:pic>
      <p:pic>
        <p:nvPicPr>
          <p:cNvPr id="25" name="bg object 25"/>
          <p:cNvPicPr/>
          <p:nvPr/>
        </p:nvPicPr>
        <p:blipFill>
          <a:blip r:embed="rId5" cstate="print"/>
          <a:stretch>
            <a:fillRect/>
          </a:stretch>
        </p:blipFill>
        <p:spPr>
          <a:xfrm>
            <a:off x="10638147" y="3689704"/>
            <a:ext cx="85623" cy="85623"/>
          </a:xfrm>
          <a:prstGeom prst="rect">
            <a:avLst/>
          </a:prstGeom>
        </p:spPr>
      </p:pic>
      <p:pic>
        <p:nvPicPr>
          <p:cNvPr id="26" name="bg object 26"/>
          <p:cNvPicPr/>
          <p:nvPr/>
        </p:nvPicPr>
        <p:blipFill>
          <a:blip r:embed="rId4" cstate="print"/>
          <a:stretch>
            <a:fillRect/>
          </a:stretch>
        </p:blipFill>
        <p:spPr>
          <a:xfrm>
            <a:off x="10091311" y="3792344"/>
            <a:ext cx="85623" cy="85623"/>
          </a:xfrm>
          <a:prstGeom prst="rect">
            <a:avLst/>
          </a:prstGeom>
        </p:spPr>
      </p:pic>
      <p:pic>
        <p:nvPicPr>
          <p:cNvPr id="27" name="bg object 27"/>
          <p:cNvPicPr/>
          <p:nvPr/>
        </p:nvPicPr>
        <p:blipFill>
          <a:blip r:embed="rId3" cstate="print"/>
          <a:stretch>
            <a:fillRect/>
          </a:stretch>
        </p:blipFill>
        <p:spPr>
          <a:xfrm>
            <a:off x="8726805" y="3151999"/>
            <a:ext cx="85623" cy="85623"/>
          </a:xfrm>
          <a:prstGeom prst="rect">
            <a:avLst/>
          </a:prstGeom>
        </p:spPr>
      </p:pic>
      <p:pic>
        <p:nvPicPr>
          <p:cNvPr id="28" name="bg object 28"/>
          <p:cNvPicPr/>
          <p:nvPr/>
        </p:nvPicPr>
        <p:blipFill>
          <a:blip r:embed="rId5" cstate="print"/>
          <a:stretch>
            <a:fillRect/>
          </a:stretch>
        </p:blipFill>
        <p:spPr>
          <a:xfrm>
            <a:off x="8519495" y="2682280"/>
            <a:ext cx="85623" cy="85623"/>
          </a:xfrm>
          <a:prstGeom prst="rect">
            <a:avLst/>
          </a:prstGeom>
        </p:spPr>
      </p:pic>
      <p:pic>
        <p:nvPicPr>
          <p:cNvPr id="29" name="bg object 29"/>
          <p:cNvPicPr/>
          <p:nvPr/>
        </p:nvPicPr>
        <p:blipFill>
          <a:blip r:embed="rId5" cstate="print"/>
          <a:stretch>
            <a:fillRect/>
          </a:stretch>
        </p:blipFill>
        <p:spPr>
          <a:xfrm>
            <a:off x="9448378" y="2785530"/>
            <a:ext cx="85623" cy="85623"/>
          </a:xfrm>
          <a:prstGeom prst="rect">
            <a:avLst/>
          </a:prstGeom>
        </p:spPr>
      </p:pic>
      <p:pic>
        <p:nvPicPr>
          <p:cNvPr id="30" name="bg object 30"/>
          <p:cNvPicPr/>
          <p:nvPr/>
        </p:nvPicPr>
        <p:blipFill>
          <a:blip r:embed="rId3" cstate="print"/>
          <a:stretch>
            <a:fillRect/>
          </a:stretch>
        </p:blipFill>
        <p:spPr>
          <a:xfrm>
            <a:off x="9405608" y="3646882"/>
            <a:ext cx="85623" cy="85623"/>
          </a:xfrm>
          <a:prstGeom prst="rect">
            <a:avLst/>
          </a:prstGeom>
        </p:spPr>
      </p:pic>
      <p:pic>
        <p:nvPicPr>
          <p:cNvPr id="31" name="bg object 31"/>
          <p:cNvPicPr/>
          <p:nvPr/>
        </p:nvPicPr>
        <p:blipFill>
          <a:blip r:embed="rId3" cstate="print"/>
          <a:stretch>
            <a:fillRect/>
          </a:stretch>
        </p:blipFill>
        <p:spPr>
          <a:xfrm>
            <a:off x="8769576" y="3341246"/>
            <a:ext cx="85623" cy="85623"/>
          </a:xfrm>
          <a:prstGeom prst="rect">
            <a:avLst/>
          </a:prstGeom>
        </p:spPr>
      </p:pic>
      <p:pic>
        <p:nvPicPr>
          <p:cNvPr id="32" name="bg object 32"/>
          <p:cNvPicPr/>
          <p:nvPr/>
        </p:nvPicPr>
        <p:blipFill>
          <a:blip r:embed="rId5" cstate="print"/>
          <a:stretch>
            <a:fillRect/>
          </a:stretch>
        </p:blipFill>
        <p:spPr>
          <a:xfrm>
            <a:off x="8242627" y="3928317"/>
            <a:ext cx="85623" cy="85623"/>
          </a:xfrm>
          <a:prstGeom prst="rect">
            <a:avLst/>
          </a:prstGeom>
        </p:spPr>
      </p:pic>
      <p:pic>
        <p:nvPicPr>
          <p:cNvPr id="33" name="bg object 33"/>
          <p:cNvPicPr/>
          <p:nvPr/>
        </p:nvPicPr>
        <p:blipFill>
          <a:blip r:embed="rId4" cstate="print"/>
          <a:stretch>
            <a:fillRect/>
          </a:stretch>
        </p:blipFill>
        <p:spPr>
          <a:xfrm>
            <a:off x="8407317" y="3426889"/>
            <a:ext cx="85623" cy="85623"/>
          </a:xfrm>
          <a:prstGeom prst="rect">
            <a:avLst/>
          </a:prstGeom>
        </p:spPr>
      </p:pic>
      <p:pic>
        <p:nvPicPr>
          <p:cNvPr id="34" name="bg object 34"/>
          <p:cNvPicPr/>
          <p:nvPr/>
        </p:nvPicPr>
        <p:blipFill>
          <a:blip r:embed="rId5" cstate="print"/>
          <a:stretch>
            <a:fillRect/>
          </a:stretch>
        </p:blipFill>
        <p:spPr>
          <a:xfrm>
            <a:off x="7813903" y="3194820"/>
            <a:ext cx="85623" cy="85623"/>
          </a:xfrm>
          <a:prstGeom prst="rect">
            <a:avLst/>
          </a:prstGeom>
        </p:spPr>
      </p:pic>
      <p:pic>
        <p:nvPicPr>
          <p:cNvPr id="35" name="bg object 35"/>
          <p:cNvPicPr/>
          <p:nvPr/>
        </p:nvPicPr>
        <p:blipFill>
          <a:blip r:embed="rId5" cstate="print"/>
          <a:stretch>
            <a:fillRect/>
          </a:stretch>
        </p:blipFill>
        <p:spPr>
          <a:xfrm>
            <a:off x="7669254" y="3979256"/>
            <a:ext cx="85623" cy="85623"/>
          </a:xfrm>
          <a:prstGeom prst="rect">
            <a:avLst/>
          </a:prstGeom>
        </p:spPr>
      </p:pic>
      <p:pic>
        <p:nvPicPr>
          <p:cNvPr id="36" name="bg object 36"/>
          <p:cNvPicPr/>
          <p:nvPr/>
        </p:nvPicPr>
        <p:blipFill>
          <a:blip r:embed="rId4" cstate="print"/>
          <a:stretch>
            <a:fillRect/>
          </a:stretch>
        </p:blipFill>
        <p:spPr>
          <a:xfrm>
            <a:off x="7478180" y="2639460"/>
            <a:ext cx="85623" cy="85623"/>
          </a:xfrm>
          <a:prstGeom prst="rect">
            <a:avLst/>
          </a:prstGeom>
        </p:spPr>
      </p:pic>
      <p:pic>
        <p:nvPicPr>
          <p:cNvPr id="37" name="bg object 37"/>
          <p:cNvPicPr/>
          <p:nvPr/>
        </p:nvPicPr>
        <p:blipFill>
          <a:blip r:embed="rId5" cstate="print"/>
          <a:stretch>
            <a:fillRect/>
          </a:stretch>
        </p:blipFill>
        <p:spPr>
          <a:xfrm>
            <a:off x="7537237" y="3042408"/>
            <a:ext cx="85623" cy="85623"/>
          </a:xfrm>
          <a:prstGeom prst="rect">
            <a:avLst/>
          </a:prstGeom>
        </p:spPr>
      </p:pic>
      <p:pic>
        <p:nvPicPr>
          <p:cNvPr id="38" name="bg object 38"/>
          <p:cNvPicPr/>
          <p:nvPr/>
        </p:nvPicPr>
        <p:blipFill>
          <a:blip r:embed="rId5" cstate="print"/>
          <a:stretch>
            <a:fillRect/>
          </a:stretch>
        </p:blipFill>
        <p:spPr>
          <a:xfrm>
            <a:off x="7197760" y="3384067"/>
            <a:ext cx="85623" cy="85623"/>
          </a:xfrm>
          <a:prstGeom prst="rect">
            <a:avLst/>
          </a:prstGeom>
        </p:spPr>
      </p:pic>
      <p:pic>
        <p:nvPicPr>
          <p:cNvPr id="39" name="bg object 39"/>
          <p:cNvPicPr/>
          <p:nvPr/>
        </p:nvPicPr>
        <p:blipFill>
          <a:blip r:embed="rId5" cstate="print"/>
          <a:stretch>
            <a:fillRect/>
          </a:stretch>
        </p:blipFill>
        <p:spPr>
          <a:xfrm>
            <a:off x="8216041" y="3042408"/>
            <a:ext cx="85623" cy="85623"/>
          </a:xfrm>
          <a:prstGeom prst="rect">
            <a:avLst/>
          </a:prstGeom>
        </p:spPr>
      </p:pic>
      <p:pic>
        <p:nvPicPr>
          <p:cNvPr id="40" name="bg object 40"/>
          <p:cNvPicPr/>
          <p:nvPr/>
        </p:nvPicPr>
        <p:blipFill>
          <a:blip r:embed="rId3" cstate="print"/>
          <a:stretch>
            <a:fillRect/>
          </a:stretch>
        </p:blipFill>
        <p:spPr>
          <a:xfrm>
            <a:off x="9257356" y="3194820"/>
            <a:ext cx="85623" cy="85623"/>
          </a:xfrm>
          <a:prstGeom prst="rect">
            <a:avLst/>
          </a:prstGeom>
        </p:spPr>
      </p:pic>
      <p:pic>
        <p:nvPicPr>
          <p:cNvPr id="41" name="bg object 41"/>
          <p:cNvPicPr/>
          <p:nvPr/>
        </p:nvPicPr>
        <p:blipFill>
          <a:blip r:embed="rId5" cstate="print"/>
          <a:stretch>
            <a:fillRect/>
          </a:stretch>
        </p:blipFill>
        <p:spPr>
          <a:xfrm>
            <a:off x="7197760" y="2956765"/>
            <a:ext cx="85623" cy="85623"/>
          </a:xfrm>
          <a:prstGeom prst="rect">
            <a:avLst/>
          </a:prstGeom>
        </p:spPr>
      </p:pic>
      <p:pic>
        <p:nvPicPr>
          <p:cNvPr id="42" name="bg object 42"/>
          <p:cNvPicPr/>
          <p:nvPr/>
        </p:nvPicPr>
        <p:blipFill>
          <a:blip r:embed="rId5" cstate="print"/>
          <a:stretch>
            <a:fillRect/>
          </a:stretch>
        </p:blipFill>
        <p:spPr>
          <a:xfrm>
            <a:off x="7685489" y="3280412"/>
            <a:ext cx="85623" cy="85623"/>
          </a:xfrm>
          <a:prstGeom prst="rect">
            <a:avLst/>
          </a:prstGeom>
        </p:spPr>
      </p:pic>
      <p:pic>
        <p:nvPicPr>
          <p:cNvPr id="43" name="bg object 43"/>
          <p:cNvPicPr/>
          <p:nvPr/>
        </p:nvPicPr>
        <p:blipFill>
          <a:blip r:embed="rId4" cstate="print"/>
          <a:stretch>
            <a:fillRect/>
          </a:stretch>
        </p:blipFill>
        <p:spPr>
          <a:xfrm>
            <a:off x="7626432" y="3616135"/>
            <a:ext cx="85623" cy="85623"/>
          </a:xfrm>
          <a:prstGeom prst="rect">
            <a:avLst/>
          </a:prstGeom>
        </p:spPr>
      </p:pic>
      <p:pic>
        <p:nvPicPr>
          <p:cNvPr id="44" name="bg object 44"/>
          <p:cNvPicPr/>
          <p:nvPr/>
        </p:nvPicPr>
        <p:blipFill>
          <a:blip r:embed="rId5" cstate="print"/>
          <a:stretch>
            <a:fillRect/>
          </a:stretch>
        </p:blipFill>
        <p:spPr>
          <a:xfrm>
            <a:off x="10743577" y="3969515"/>
            <a:ext cx="85623" cy="85623"/>
          </a:xfrm>
          <a:prstGeom prst="rect">
            <a:avLst/>
          </a:prstGeom>
        </p:spPr>
      </p:pic>
      <p:pic>
        <p:nvPicPr>
          <p:cNvPr id="45" name="bg object 45"/>
          <p:cNvPicPr/>
          <p:nvPr/>
        </p:nvPicPr>
        <p:blipFill>
          <a:blip r:embed="rId5" cstate="print"/>
          <a:stretch>
            <a:fillRect/>
          </a:stretch>
        </p:blipFill>
        <p:spPr>
          <a:xfrm>
            <a:off x="10318457" y="2913994"/>
            <a:ext cx="85623" cy="85623"/>
          </a:xfrm>
          <a:prstGeom prst="rect">
            <a:avLst/>
          </a:prstGeom>
        </p:spPr>
      </p:pic>
      <p:pic>
        <p:nvPicPr>
          <p:cNvPr id="46" name="bg object 46"/>
          <p:cNvPicPr/>
          <p:nvPr/>
        </p:nvPicPr>
        <p:blipFill>
          <a:blip r:embed="rId5" cstate="print"/>
          <a:stretch>
            <a:fillRect/>
          </a:stretch>
        </p:blipFill>
        <p:spPr>
          <a:xfrm>
            <a:off x="10318457" y="3280412"/>
            <a:ext cx="85623" cy="85623"/>
          </a:xfrm>
          <a:prstGeom prst="rect">
            <a:avLst/>
          </a:prstGeom>
        </p:spPr>
      </p:pic>
      <p:pic>
        <p:nvPicPr>
          <p:cNvPr id="47" name="bg object 47"/>
          <p:cNvPicPr/>
          <p:nvPr/>
        </p:nvPicPr>
        <p:blipFill>
          <a:blip r:embed="rId5" cstate="print"/>
          <a:stretch>
            <a:fillRect/>
          </a:stretch>
        </p:blipFill>
        <p:spPr>
          <a:xfrm>
            <a:off x="8878811" y="3979256"/>
            <a:ext cx="85623" cy="85623"/>
          </a:xfrm>
          <a:prstGeom prst="rect">
            <a:avLst/>
          </a:prstGeom>
        </p:spPr>
      </p:pic>
      <p:pic>
        <p:nvPicPr>
          <p:cNvPr id="48" name="bg object 48"/>
          <p:cNvPicPr/>
          <p:nvPr/>
        </p:nvPicPr>
        <p:blipFill>
          <a:blip r:embed="rId5" cstate="print"/>
          <a:stretch>
            <a:fillRect/>
          </a:stretch>
        </p:blipFill>
        <p:spPr>
          <a:xfrm>
            <a:off x="10318457" y="3512482"/>
            <a:ext cx="85623" cy="85623"/>
          </a:xfrm>
          <a:prstGeom prst="rect">
            <a:avLst/>
          </a:prstGeom>
        </p:spPr>
      </p:pic>
      <p:pic>
        <p:nvPicPr>
          <p:cNvPr id="49" name="bg object 49"/>
          <p:cNvPicPr/>
          <p:nvPr/>
        </p:nvPicPr>
        <p:blipFill>
          <a:blip r:embed="rId5" cstate="print"/>
          <a:stretch>
            <a:fillRect/>
          </a:stretch>
        </p:blipFill>
        <p:spPr>
          <a:xfrm>
            <a:off x="10318457" y="4114418"/>
            <a:ext cx="85623" cy="85623"/>
          </a:xfrm>
          <a:prstGeom prst="rect">
            <a:avLst/>
          </a:prstGeom>
        </p:spPr>
      </p:pic>
      <p:pic>
        <p:nvPicPr>
          <p:cNvPr id="50" name="bg object 50"/>
          <p:cNvPicPr/>
          <p:nvPr/>
        </p:nvPicPr>
        <p:blipFill>
          <a:blip r:embed="rId5" cstate="print"/>
          <a:stretch>
            <a:fillRect/>
          </a:stretch>
        </p:blipFill>
        <p:spPr>
          <a:xfrm>
            <a:off x="9787907" y="4071597"/>
            <a:ext cx="85623" cy="85623"/>
          </a:xfrm>
          <a:prstGeom prst="rect">
            <a:avLst/>
          </a:prstGeom>
        </p:spPr>
      </p:pic>
      <p:pic>
        <p:nvPicPr>
          <p:cNvPr id="51" name="bg object 51"/>
          <p:cNvPicPr/>
          <p:nvPr/>
        </p:nvPicPr>
        <p:blipFill>
          <a:blip r:embed="rId6" cstate="print"/>
          <a:stretch>
            <a:fillRect/>
          </a:stretch>
        </p:blipFill>
        <p:spPr>
          <a:xfrm>
            <a:off x="9596833" y="4383930"/>
            <a:ext cx="85623" cy="85623"/>
          </a:xfrm>
          <a:prstGeom prst="rect">
            <a:avLst/>
          </a:prstGeom>
        </p:spPr>
      </p:pic>
      <p:pic>
        <p:nvPicPr>
          <p:cNvPr id="52" name="bg object 52"/>
          <p:cNvPicPr/>
          <p:nvPr/>
        </p:nvPicPr>
        <p:blipFill>
          <a:blip r:embed="rId3" cstate="print"/>
          <a:stretch>
            <a:fillRect/>
          </a:stretch>
        </p:blipFill>
        <p:spPr>
          <a:xfrm>
            <a:off x="9893540" y="3646882"/>
            <a:ext cx="85623" cy="85623"/>
          </a:xfrm>
          <a:prstGeom prst="rect">
            <a:avLst/>
          </a:prstGeom>
        </p:spPr>
      </p:pic>
      <p:pic>
        <p:nvPicPr>
          <p:cNvPr id="53" name="bg object 53"/>
          <p:cNvPicPr/>
          <p:nvPr/>
        </p:nvPicPr>
        <p:blipFill>
          <a:blip r:embed="rId5" cstate="print"/>
          <a:stretch>
            <a:fillRect/>
          </a:stretch>
        </p:blipFill>
        <p:spPr>
          <a:xfrm>
            <a:off x="9214534" y="4122740"/>
            <a:ext cx="85623" cy="85623"/>
          </a:xfrm>
          <a:prstGeom prst="rect">
            <a:avLst/>
          </a:prstGeom>
        </p:spPr>
      </p:pic>
      <p:pic>
        <p:nvPicPr>
          <p:cNvPr id="54" name="bg object 54"/>
          <p:cNvPicPr/>
          <p:nvPr/>
        </p:nvPicPr>
        <p:blipFill>
          <a:blip r:embed="rId5" cstate="print"/>
          <a:stretch>
            <a:fillRect/>
          </a:stretch>
        </p:blipFill>
        <p:spPr>
          <a:xfrm>
            <a:off x="8921582" y="2828351"/>
            <a:ext cx="85623" cy="85623"/>
          </a:xfrm>
          <a:prstGeom prst="rect">
            <a:avLst/>
          </a:prstGeom>
        </p:spPr>
      </p:pic>
      <p:pic>
        <p:nvPicPr>
          <p:cNvPr id="55" name="bg object 55"/>
          <p:cNvPicPr/>
          <p:nvPr/>
        </p:nvPicPr>
        <p:blipFill>
          <a:blip r:embed="rId5" cstate="print"/>
          <a:stretch>
            <a:fillRect/>
          </a:stretch>
        </p:blipFill>
        <p:spPr>
          <a:xfrm>
            <a:off x="9666189" y="2871172"/>
            <a:ext cx="85623" cy="85623"/>
          </a:xfrm>
          <a:prstGeom prst="rect">
            <a:avLst/>
          </a:prstGeom>
        </p:spPr>
      </p:pic>
      <p:pic>
        <p:nvPicPr>
          <p:cNvPr id="56" name="bg object 56"/>
          <p:cNvPicPr/>
          <p:nvPr/>
        </p:nvPicPr>
        <p:blipFill>
          <a:blip r:embed="rId5" cstate="print"/>
          <a:stretch>
            <a:fillRect/>
          </a:stretch>
        </p:blipFill>
        <p:spPr>
          <a:xfrm>
            <a:off x="8641161" y="4173678"/>
            <a:ext cx="85623" cy="85623"/>
          </a:xfrm>
          <a:prstGeom prst="rect">
            <a:avLst/>
          </a:prstGeom>
        </p:spPr>
      </p:pic>
      <p:pic>
        <p:nvPicPr>
          <p:cNvPr id="57" name="bg object 57"/>
          <p:cNvPicPr/>
          <p:nvPr/>
        </p:nvPicPr>
        <p:blipFill>
          <a:blip r:embed="rId6" cstate="print"/>
          <a:stretch>
            <a:fillRect/>
          </a:stretch>
        </p:blipFill>
        <p:spPr>
          <a:xfrm>
            <a:off x="7876562" y="4383930"/>
            <a:ext cx="85623" cy="85623"/>
          </a:xfrm>
          <a:prstGeom prst="rect">
            <a:avLst/>
          </a:prstGeom>
        </p:spPr>
      </p:pic>
      <p:pic>
        <p:nvPicPr>
          <p:cNvPr id="58" name="bg object 58"/>
          <p:cNvPicPr/>
          <p:nvPr/>
        </p:nvPicPr>
        <p:blipFill>
          <a:blip r:embed="rId5" cstate="print"/>
          <a:stretch>
            <a:fillRect/>
          </a:stretch>
        </p:blipFill>
        <p:spPr>
          <a:xfrm>
            <a:off x="7197760" y="4315740"/>
            <a:ext cx="85623" cy="85623"/>
          </a:xfrm>
          <a:prstGeom prst="rect">
            <a:avLst/>
          </a:prstGeom>
        </p:spPr>
      </p:pic>
      <p:pic>
        <p:nvPicPr>
          <p:cNvPr id="59" name="bg object 59"/>
          <p:cNvPicPr/>
          <p:nvPr/>
        </p:nvPicPr>
        <p:blipFill>
          <a:blip r:embed="rId5" cstate="print"/>
          <a:stretch>
            <a:fillRect/>
          </a:stretch>
        </p:blipFill>
        <p:spPr>
          <a:xfrm>
            <a:off x="7919384" y="3834963"/>
            <a:ext cx="85623" cy="85623"/>
          </a:xfrm>
          <a:prstGeom prst="rect">
            <a:avLst/>
          </a:prstGeom>
        </p:spPr>
      </p:pic>
      <p:pic>
        <p:nvPicPr>
          <p:cNvPr id="60" name="bg object 60"/>
          <p:cNvPicPr/>
          <p:nvPr/>
        </p:nvPicPr>
        <p:blipFill>
          <a:blip r:embed="rId5" cstate="print"/>
          <a:stretch>
            <a:fillRect/>
          </a:stretch>
        </p:blipFill>
        <p:spPr>
          <a:xfrm>
            <a:off x="7303190" y="3616135"/>
            <a:ext cx="85623" cy="85623"/>
          </a:xfrm>
          <a:prstGeom prst="rect">
            <a:avLst/>
          </a:prstGeom>
        </p:spPr>
      </p:pic>
      <p:pic>
        <p:nvPicPr>
          <p:cNvPr id="61" name="bg object 61"/>
          <p:cNvPicPr/>
          <p:nvPr/>
        </p:nvPicPr>
        <p:blipFill>
          <a:blip r:embed="rId5" cstate="print"/>
          <a:stretch>
            <a:fillRect/>
          </a:stretch>
        </p:blipFill>
        <p:spPr>
          <a:xfrm>
            <a:off x="7303190" y="3936435"/>
            <a:ext cx="85623" cy="85623"/>
          </a:xfrm>
          <a:prstGeom prst="rect">
            <a:avLst/>
          </a:prstGeom>
        </p:spPr>
      </p:pic>
      <p:pic>
        <p:nvPicPr>
          <p:cNvPr id="62" name="bg object 62"/>
          <p:cNvPicPr/>
          <p:nvPr/>
        </p:nvPicPr>
        <p:blipFill>
          <a:blip r:embed="rId7" cstate="print"/>
          <a:stretch>
            <a:fillRect/>
          </a:stretch>
        </p:blipFill>
        <p:spPr>
          <a:xfrm>
            <a:off x="9342948" y="3926744"/>
            <a:ext cx="85623" cy="85623"/>
          </a:xfrm>
          <a:prstGeom prst="rect">
            <a:avLst/>
          </a:prstGeom>
        </p:spPr>
      </p:pic>
      <p:pic>
        <p:nvPicPr>
          <p:cNvPr id="63" name="bg object 63"/>
          <p:cNvPicPr/>
          <p:nvPr/>
        </p:nvPicPr>
        <p:blipFill>
          <a:blip r:embed="rId3" cstate="print"/>
          <a:stretch>
            <a:fillRect/>
          </a:stretch>
        </p:blipFill>
        <p:spPr>
          <a:xfrm>
            <a:off x="7712076" y="5096219"/>
            <a:ext cx="85623" cy="85623"/>
          </a:xfrm>
          <a:prstGeom prst="rect">
            <a:avLst/>
          </a:prstGeom>
        </p:spPr>
      </p:pic>
      <p:pic>
        <p:nvPicPr>
          <p:cNvPr id="64" name="bg object 64"/>
          <p:cNvPicPr/>
          <p:nvPr/>
        </p:nvPicPr>
        <p:blipFill>
          <a:blip r:embed="rId5" cstate="print"/>
          <a:stretch>
            <a:fillRect/>
          </a:stretch>
        </p:blipFill>
        <p:spPr>
          <a:xfrm>
            <a:off x="7006484" y="4071597"/>
            <a:ext cx="85623" cy="85623"/>
          </a:xfrm>
          <a:prstGeom prst="rect">
            <a:avLst/>
          </a:prstGeom>
        </p:spPr>
      </p:pic>
      <p:pic>
        <p:nvPicPr>
          <p:cNvPr id="65" name="bg object 65"/>
          <p:cNvPicPr/>
          <p:nvPr/>
        </p:nvPicPr>
        <p:blipFill>
          <a:blip r:embed="rId5" cstate="print"/>
          <a:stretch>
            <a:fillRect/>
          </a:stretch>
        </p:blipFill>
        <p:spPr>
          <a:xfrm>
            <a:off x="7069346" y="3749522"/>
            <a:ext cx="85623" cy="85623"/>
          </a:xfrm>
          <a:prstGeom prst="rect">
            <a:avLst/>
          </a:prstGeom>
        </p:spPr>
      </p:pic>
      <p:pic>
        <p:nvPicPr>
          <p:cNvPr id="66" name="bg object 66"/>
          <p:cNvPicPr/>
          <p:nvPr/>
        </p:nvPicPr>
        <p:blipFill>
          <a:blip r:embed="rId5" cstate="print"/>
          <a:stretch>
            <a:fillRect/>
          </a:stretch>
        </p:blipFill>
        <p:spPr>
          <a:xfrm>
            <a:off x="6729818" y="4343697"/>
            <a:ext cx="85623" cy="85623"/>
          </a:xfrm>
          <a:prstGeom prst="rect">
            <a:avLst/>
          </a:prstGeom>
        </p:spPr>
      </p:pic>
      <p:pic>
        <p:nvPicPr>
          <p:cNvPr id="67" name="bg object 67"/>
          <p:cNvPicPr/>
          <p:nvPr/>
        </p:nvPicPr>
        <p:blipFill>
          <a:blip r:embed="rId5" cstate="print"/>
          <a:stretch>
            <a:fillRect/>
          </a:stretch>
        </p:blipFill>
        <p:spPr>
          <a:xfrm>
            <a:off x="8025017" y="3341246"/>
            <a:ext cx="85623" cy="85623"/>
          </a:xfrm>
          <a:prstGeom prst="rect">
            <a:avLst/>
          </a:prstGeom>
        </p:spPr>
      </p:pic>
      <p:pic>
        <p:nvPicPr>
          <p:cNvPr id="68" name="bg object 68"/>
          <p:cNvPicPr/>
          <p:nvPr/>
        </p:nvPicPr>
        <p:blipFill>
          <a:blip r:embed="rId5" cstate="print"/>
          <a:stretch>
            <a:fillRect/>
          </a:stretch>
        </p:blipFill>
        <p:spPr>
          <a:xfrm>
            <a:off x="6963713" y="3469710"/>
            <a:ext cx="85623" cy="85623"/>
          </a:xfrm>
          <a:prstGeom prst="rect">
            <a:avLst/>
          </a:prstGeom>
        </p:spPr>
      </p:pic>
      <p:pic>
        <p:nvPicPr>
          <p:cNvPr id="69" name="bg object 69"/>
          <p:cNvPicPr/>
          <p:nvPr/>
        </p:nvPicPr>
        <p:blipFill>
          <a:blip r:embed="rId5" cstate="print"/>
          <a:stretch>
            <a:fillRect/>
          </a:stretch>
        </p:blipFill>
        <p:spPr>
          <a:xfrm>
            <a:off x="10446871" y="4656435"/>
            <a:ext cx="85623" cy="85623"/>
          </a:xfrm>
          <a:prstGeom prst="rect">
            <a:avLst/>
          </a:prstGeom>
        </p:spPr>
      </p:pic>
      <p:pic>
        <p:nvPicPr>
          <p:cNvPr id="70" name="bg object 70"/>
          <p:cNvPicPr/>
          <p:nvPr/>
        </p:nvPicPr>
        <p:blipFill>
          <a:blip r:embed="rId5" cstate="print"/>
          <a:stretch>
            <a:fillRect/>
          </a:stretch>
        </p:blipFill>
        <p:spPr>
          <a:xfrm>
            <a:off x="10743577" y="4358562"/>
            <a:ext cx="85623" cy="85623"/>
          </a:xfrm>
          <a:prstGeom prst="rect">
            <a:avLst/>
          </a:prstGeom>
        </p:spPr>
      </p:pic>
      <p:pic>
        <p:nvPicPr>
          <p:cNvPr id="71" name="bg object 71"/>
          <p:cNvPicPr/>
          <p:nvPr/>
        </p:nvPicPr>
        <p:blipFill>
          <a:blip r:embed="rId5" cstate="print"/>
          <a:stretch>
            <a:fillRect/>
          </a:stretch>
        </p:blipFill>
        <p:spPr>
          <a:xfrm>
            <a:off x="10318457" y="5391708"/>
            <a:ext cx="85623" cy="85623"/>
          </a:xfrm>
          <a:prstGeom prst="rect">
            <a:avLst/>
          </a:prstGeom>
        </p:spPr>
      </p:pic>
      <p:pic>
        <p:nvPicPr>
          <p:cNvPr id="72" name="bg object 72"/>
          <p:cNvPicPr/>
          <p:nvPr/>
        </p:nvPicPr>
        <p:blipFill>
          <a:blip r:embed="rId5" cstate="print"/>
          <a:stretch>
            <a:fillRect/>
          </a:stretch>
        </p:blipFill>
        <p:spPr>
          <a:xfrm>
            <a:off x="10552504" y="3834963"/>
            <a:ext cx="85623" cy="85623"/>
          </a:xfrm>
          <a:prstGeom prst="rect">
            <a:avLst/>
          </a:prstGeom>
        </p:spPr>
      </p:pic>
      <p:pic>
        <p:nvPicPr>
          <p:cNvPr id="73" name="bg object 73"/>
          <p:cNvPicPr/>
          <p:nvPr/>
        </p:nvPicPr>
        <p:blipFill>
          <a:blip r:embed="rId5" cstate="print"/>
          <a:stretch>
            <a:fillRect/>
          </a:stretch>
        </p:blipFill>
        <p:spPr>
          <a:xfrm>
            <a:off x="10134131" y="4259271"/>
            <a:ext cx="85623" cy="85623"/>
          </a:xfrm>
          <a:prstGeom prst="rect">
            <a:avLst/>
          </a:prstGeom>
        </p:spPr>
      </p:pic>
      <p:pic>
        <p:nvPicPr>
          <p:cNvPr id="74" name="bg object 74"/>
          <p:cNvPicPr/>
          <p:nvPr/>
        </p:nvPicPr>
        <p:blipFill>
          <a:blip r:embed="rId3" cstate="print"/>
          <a:stretch>
            <a:fillRect/>
          </a:stretch>
        </p:blipFill>
        <p:spPr>
          <a:xfrm>
            <a:off x="9979131" y="4443596"/>
            <a:ext cx="85623" cy="85623"/>
          </a:xfrm>
          <a:prstGeom prst="rect">
            <a:avLst/>
          </a:prstGeom>
        </p:spPr>
      </p:pic>
      <p:pic>
        <p:nvPicPr>
          <p:cNvPr id="75" name="bg object 75"/>
          <p:cNvPicPr/>
          <p:nvPr/>
        </p:nvPicPr>
        <p:blipFill>
          <a:blip r:embed="rId5" cstate="print"/>
          <a:stretch>
            <a:fillRect/>
          </a:stretch>
        </p:blipFill>
        <p:spPr>
          <a:xfrm>
            <a:off x="9580598" y="4798142"/>
            <a:ext cx="85623" cy="85623"/>
          </a:xfrm>
          <a:prstGeom prst="rect">
            <a:avLst/>
          </a:prstGeom>
        </p:spPr>
      </p:pic>
      <p:pic>
        <p:nvPicPr>
          <p:cNvPr id="76" name="bg object 76"/>
          <p:cNvPicPr/>
          <p:nvPr/>
        </p:nvPicPr>
        <p:blipFill>
          <a:blip r:embed="rId5" cstate="print"/>
          <a:stretch>
            <a:fillRect/>
          </a:stretch>
        </p:blipFill>
        <p:spPr>
          <a:xfrm>
            <a:off x="9007224" y="4315740"/>
            <a:ext cx="85623" cy="85623"/>
          </a:xfrm>
          <a:prstGeom prst="rect">
            <a:avLst/>
          </a:prstGeom>
        </p:spPr>
      </p:pic>
      <p:pic>
        <p:nvPicPr>
          <p:cNvPr id="77" name="bg object 77"/>
          <p:cNvPicPr/>
          <p:nvPr/>
        </p:nvPicPr>
        <p:blipFill>
          <a:blip r:embed="rId5" cstate="print"/>
          <a:stretch>
            <a:fillRect/>
          </a:stretch>
        </p:blipFill>
        <p:spPr>
          <a:xfrm>
            <a:off x="9214534" y="5477149"/>
            <a:ext cx="85623" cy="85623"/>
          </a:xfrm>
          <a:prstGeom prst="rect">
            <a:avLst/>
          </a:prstGeom>
        </p:spPr>
      </p:pic>
      <p:pic>
        <p:nvPicPr>
          <p:cNvPr id="78" name="bg object 78"/>
          <p:cNvPicPr/>
          <p:nvPr/>
        </p:nvPicPr>
        <p:blipFill>
          <a:blip r:embed="rId7" cstate="print"/>
          <a:stretch>
            <a:fillRect/>
          </a:stretch>
        </p:blipFill>
        <p:spPr>
          <a:xfrm>
            <a:off x="8769576" y="4341108"/>
            <a:ext cx="85623" cy="85623"/>
          </a:xfrm>
          <a:prstGeom prst="rect">
            <a:avLst/>
          </a:prstGeom>
        </p:spPr>
      </p:pic>
      <p:pic>
        <p:nvPicPr>
          <p:cNvPr id="79" name="bg object 79"/>
          <p:cNvPicPr/>
          <p:nvPr/>
        </p:nvPicPr>
        <p:blipFill>
          <a:blip r:embed="rId5" cstate="print"/>
          <a:stretch>
            <a:fillRect/>
          </a:stretch>
        </p:blipFill>
        <p:spPr>
          <a:xfrm>
            <a:off x="8878811" y="3706751"/>
            <a:ext cx="85623" cy="85623"/>
          </a:xfrm>
          <a:prstGeom prst="rect">
            <a:avLst/>
          </a:prstGeom>
        </p:spPr>
      </p:pic>
      <p:pic>
        <p:nvPicPr>
          <p:cNvPr id="80" name="bg object 80"/>
          <p:cNvPicPr/>
          <p:nvPr/>
        </p:nvPicPr>
        <p:blipFill>
          <a:blip r:embed="rId4" cstate="print"/>
          <a:stretch>
            <a:fillRect/>
          </a:stretch>
        </p:blipFill>
        <p:spPr>
          <a:xfrm>
            <a:off x="8598341" y="4656435"/>
            <a:ext cx="85623" cy="85623"/>
          </a:xfrm>
          <a:prstGeom prst="rect">
            <a:avLst/>
          </a:prstGeom>
        </p:spPr>
      </p:pic>
      <p:pic>
        <p:nvPicPr>
          <p:cNvPr id="81" name="bg object 81"/>
          <p:cNvPicPr/>
          <p:nvPr/>
        </p:nvPicPr>
        <p:blipFill>
          <a:blip r:embed="rId5" cstate="print"/>
          <a:stretch>
            <a:fillRect/>
          </a:stretch>
        </p:blipFill>
        <p:spPr>
          <a:xfrm>
            <a:off x="8258861" y="4216449"/>
            <a:ext cx="85623" cy="85623"/>
          </a:xfrm>
          <a:prstGeom prst="rect">
            <a:avLst/>
          </a:prstGeom>
        </p:spPr>
      </p:pic>
      <p:pic>
        <p:nvPicPr>
          <p:cNvPr id="82" name="bg object 82"/>
          <p:cNvPicPr/>
          <p:nvPr/>
        </p:nvPicPr>
        <p:blipFill>
          <a:blip r:embed="rId5" cstate="print"/>
          <a:stretch>
            <a:fillRect/>
          </a:stretch>
        </p:blipFill>
        <p:spPr>
          <a:xfrm>
            <a:off x="8641161" y="3732475"/>
            <a:ext cx="85623" cy="85623"/>
          </a:xfrm>
          <a:prstGeom prst="rect">
            <a:avLst/>
          </a:prstGeom>
        </p:spPr>
      </p:pic>
      <p:pic>
        <p:nvPicPr>
          <p:cNvPr id="83" name="bg object 83"/>
          <p:cNvPicPr/>
          <p:nvPr/>
        </p:nvPicPr>
        <p:blipFill>
          <a:blip r:embed="rId5" cstate="print"/>
          <a:stretch>
            <a:fillRect/>
          </a:stretch>
        </p:blipFill>
        <p:spPr>
          <a:xfrm>
            <a:off x="8476674" y="5002865"/>
            <a:ext cx="85623" cy="85623"/>
          </a:xfrm>
          <a:prstGeom prst="rect">
            <a:avLst/>
          </a:prstGeom>
        </p:spPr>
      </p:pic>
      <p:pic>
        <p:nvPicPr>
          <p:cNvPr id="84" name="bg object 84"/>
          <p:cNvPicPr/>
          <p:nvPr/>
        </p:nvPicPr>
        <p:blipFill>
          <a:blip r:embed="rId5" cstate="print"/>
          <a:stretch>
            <a:fillRect/>
          </a:stretch>
        </p:blipFill>
        <p:spPr>
          <a:xfrm>
            <a:off x="8067789" y="4613817"/>
            <a:ext cx="85623" cy="85623"/>
          </a:xfrm>
          <a:prstGeom prst="rect">
            <a:avLst/>
          </a:prstGeom>
        </p:spPr>
      </p:pic>
      <p:pic>
        <p:nvPicPr>
          <p:cNvPr id="85" name="bg object 85"/>
          <p:cNvPicPr/>
          <p:nvPr/>
        </p:nvPicPr>
        <p:blipFill>
          <a:blip r:embed="rId5" cstate="print"/>
          <a:stretch>
            <a:fillRect/>
          </a:stretch>
        </p:blipFill>
        <p:spPr>
          <a:xfrm>
            <a:off x="7494466" y="4332787"/>
            <a:ext cx="85623" cy="85623"/>
          </a:xfrm>
          <a:prstGeom prst="rect">
            <a:avLst/>
          </a:prstGeom>
        </p:spPr>
      </p:pic>
      <p:pic>
        <p:nvPicPr>
          <p:cNvPr id="86" name="bg object 86"/>
          <p:cNvPicPr/>
          <p:nvPr/>
        </p:nvPicPr>
        <p:blipFill>
          <a:blip r:embed="rId5" cstate="print"/>
          <a:stretch>
            <a:fillRect/>
          </a:stretch>
        </p:blipFill>
        <p:spPr>
          <a:xfrm>
            <a:off x="8025017" y="5258576"/>
            <a:ext cx="85623" cy="85623"/>
          </a:xfrm>
          <a:prstGeom prst="rect">
            <a:avLst/>
          </a:prstGeom>
        </p:spPr>
      </p:pic>
      <p:pic>
        <p:nvPicPr>
          <p:cNvPr id="87" name="bg object 87"/>
          <p:cNvPicPr/>
          <p:nvPr/>
        </p:nvPicPr>
        <p:blipFill>
          <a:blip r:embed="rId5" cstate="print"/>
          <a:stretch>
            <a:fillRect/>
          </a:stretch>
        </p:blipFill>
        <p:spPr>
          <a:xfrm>
            <a:off x="7919384" y="4063479"/>
            <a:ext cx="85623" cy="85623"/>
          </a:xfrm>
          <a:prstGeom prst="rect">
            <a:avLst/>
          </a:prstGeom>
        </p:spPr>
      </p:pic>
      <p:pic>
        <p:nvPicPr>
          <p:cNvPr id="88" name="bg object 88"/>
          <p:cNvPicPr/>
          <p:nvPr/>
        </p:nvPicPr>
        <p:blipFill>
          <a:blip r:embed="rId5" cstate="print"/>
          <a:stretch>
            <a:fillRect/>
          </a:stretch>
        </p:blipFill>
        <p:spPr>
          <a:xfrm>
            <a:off x="10638147" y="4707578"/>
            <a:ext cx="85623" cy="85623"/>
          </a:xfrm>
          <a:prstGeom prst="rect">
            <a:avLst/>
          </a:prstGeom>
        </p:spPr>
      </p:pic>
      <p:pic>
        <p:nvPicPr>
          <p:cNvPr id="89" name="bg object 89"/>
          <p:cNvPicPr/>
          <p:nvPr/>
        </p:nvPicPr>
        <p:blipFill>
          <a:blip r:embed="rId5" cstate="print"/>
          <a:stretch>
            <a:fillRect/>
          </a:stretch>
        </p:blipFill>
        <p:spPr>
          <a:xfrm>
            <a:off x="7537237" y="4613817"/>
            <a:ext cx="85623" cy="85623"/>
          </a:xfrm>
          <a:prstGeom prst="rect">
            <a:avLst/>
          </a:prstGeom>
        </p:spPr>
      </p:pic>
      <p:pic>
        <p:nvPicPr>
          <p:cNvPr id="90" name="bg object 90"/>
          <p:cNvPicPr/>
          <p:nvPr/>
        </p:nvPicPr>
        <p:blipFill>
          <a:blip r:embed="rId5" cstate="print"/>
          <a:stretch>
            <a:fillRect/>
          </a:stretch>
        </p:blipFill>
        <p:spPr>
          <a:xfrm>
            <a:off x="7006484" y="4960094"/>
            <a:ext cx="85623" cy="85623"/>
          </a:xfrm>
          <a:prstGeom prst="rect">
            <a:avLst/>
          </a:prstGeom>
        </p:spPr>
      </p:pic>
      <p:pic>
        <p:nvPicPr>
          <p:cNvPr id="91" name="bg object 91"/>
          <p:cNvPicPr/>
          <p:nvPr/>
        </p:nvPicPr>
        <p:blipFill>
          <a:blip r:embed="rId5" cstate="print"/>
          <a:stretch>
            <a:fillRect/>
          </a:stretch>
        </p:blipFill>
        <p:spPr>
          <a:xfrm>
            <a:off x="6729818" y="4732743"/>
            <a:ext cx="85623" cy="85623"/>
          </a:xfrm>
          <a:prstGeom prst="rect">
            <a:avLst/>
          </a:prstGeom>
        </p:spPr>
      </p:pic>
      <p:pic>
        <p:nvPicPr>
          <p:cNvPr id="92" name="bg object 92"/>
          <p:cNvPicPr/>
          <p:nvPr/>
        </p:nvPicPr>
        <p:blipFill>
          <a:blip r:embed="rId5" cstate="print"/>
          <a:stretch>
            <a:fillRect/>
          </a:stretch>
        </p:blipFill>
        <p:spPr>
          <a:xfrm>
            <a:off x="9151925" y="6212015"/>
            <a:ext cx="85623" cy="85623"/>
          </a:xfrm>
          <a:prstGeom prst="rect">
            <a:avLst/>
          </a:prstGeom>
        </p:spPr>
      </p:pic>
      <p:pic>
        <p:nvPicPr>
          <p:cNvPr id="93" name="bg object 93"/>
          <p:cNvPicPr/>
          <p:nvPr/>
        </p:nvPicPr>
        <p:blipFill>
          <a:blip r:embed="rId5" cstate="print"/>
          <a:stretch>
            <a:fillRect/>
          </a:stretch>
        </p:blipFill>
        <p:spPr>
          <a:xfrm>
            <a:off x="6772640" y="3732475"/>
            <a:ext cx="85623" cy="85623"/>
          </a:xfrm>
          <a:prstGeom prst="rect">
            <a:avLst/>
          </a:prstGeom>
        </p:spPr>
      </p:pic>
      <p:pic>
        <p:nvPicPr>
          <p:cNvPr id="94" name="bg object 94"/>
          <p:cNvPicPr/>
          <p:nvPr/>
        </p:nvPicPr>
        <p:blipFill>
          <a:blip r:embed="rId5" cstate="print"/>
          <a:stretch>
            <a:fillRect/>
          </a:stretch>
        </p:blipFill>
        <p:spPr>
          <a:xfrm>
            <a:off x="10552504" y="5096219"/>
            <a:ext cx="85623" cy="85623"/>
          </a:xfrm>
          <a:prstGeom prst="rect">
            <a:avLst/>
          </a:prstGeom>
        </p:spPr>
      </p:pic>
      <p:pic>
        <p:nvPicPr>
          <p:cNvPr id="95" name="bg object 95"/>
          <p:cNvPicPr/>
          <p:nvPr/>
        </p:nvPicPr>
        <p:blipFill>
          <a:blip r:embed="rId5" cstate="print"/>
          <a:stretch>
            <a:fillRect/>
          </a:stretch>
        </p:blipFill>
        <p:spPr>
          <a:xfrm>
            <a:off x="9936311" y="4840964"/>
            <a:ext cx="85623" cy="85623"/>
          </a:xfrm>
          <a:prstGeom prst="rect">
            <a:avLst/>
          </a:prstGeom>
        </p:spPr>
      </p:pic>
      <p:pic>
        <p:nvPicPr>
          <p:cNvPr id="96" name="bg object 96"/>
          <p:cNvPicPr/>
          <p:nvPr/>
        </p:nvPicPr>
        <p:blipFill>
          <a:blip r:embed="rId5" cstate="print"/>
          <a:stretch>
            <a:fillRect/>
          </a:stretch>
        </p:blipFill>
        <p:spPr>
          <a:xfrm>
            <a:off x="9596833" y="6089538"/>
            <a:ext cx="85623" cy="85623"/>
          </a:xfrm>
          <a:prstGeom prst="rect">
            <a:avLst/>
          </a:prstGeom>
        </p:spPr>
      </p:pic>
      <p:pic>
        <p:nvPicPr>
          <p:cNvPr id="97" name="bg object 97"/>
          <p:cNvPicPr/>
          <p:nvPr/>
        </p:nvPicPr>
        <p:blipFill>
          <a:blip r:embed="rId4" cstate="print"/>
          <a:stretch>
            <a:fillRect/>
          </a:stretch>
        </p:blipFill>
        <p:spPr>
          <a:xfrm>
            <a:off x="10091311" y="5232801"/>
            <a:ext cx="85623" cy="85623"/>
          </a:xfrm>
          <a:prstGeom prst="rect">
            <a:avLst/>
          </a:prstGeom>
        </p:spPr>
      </p:pic>
      <p:pic>
        <p:nvPicPr>
          <p:cNvPr id="98" name="bg object 98"/>
          <p:cNvPicPr/>
          <p:nvPr/>
        </p:nvPicPr>
        <p:blipFill>
          <a:blip r:embed="rId5" cstate="print"/>
          <a:stretch>
            <a:fillRect/>
          </a:stretch>
        </p:blipFill>
        <p:spPr>
          <a:xfrm>
            <a:off x="9537775" y="5215755"/>
            <a:ext cx="85623" cy="85623"/>
          </a:xfrm>
          <a:prstGeom prst="rect">
            <a:avLst/>
          </a:prstGeom>
        </p:spPr>
      </p:pic>
      <p:pic>
        <p:nvPicPr>
          <p:cNvPr id="99" name="bg object 99"/>
          <p:cNvPicPr/>
          <p:nvPr/>
        </p:nvPicPr>
        <p:blipFill>
          <a:blip r:embed="rId5" cstate="print"/>
          <a:stretch>
            <a:fillRect/>
          </a:stretch>
        </p:blipFill>
        <p:spPr>
          <a:xfrm>
            <a:off x="10048488" y="5646810"/>
            <a:ext cx="85623" cy="85623"/>
          </a:xfrm>
          <a:prstGeom prst="rect">
            <a:avLst/>
          </a:prstGeom>
        </p:spPr>
      </p:pic>
      <p:pic>
        <p:nvPicPr>
          <p:cNvPr id="100" name="bg object 100"/>
          <p:cNvPicPr/>
          <p:nvPr/>
        </p:nvPicPr>
        <p:blipFill>
          <a:blip r:embed="rId5" cstate="print"/>
          <a:stretch>
            <a:fillRect/>
          </a:stretch>
        </p:blipFill>
        <p:spPr>
          <a:xfrm>
            <a:off x="8519495" y="5646810"/>
            <a:ext cx="85623" cy="85623"/>
          </a:xfrm>
          <a:prstGeom prst="rect">
            <a:avLst/>
          </a:prstGeom>
        </p:spPr>
      </p:pic>
      <p:pic>
        <p:nvPicPr>
          <p:cNvPr id="101" name="bg object 101"/>
          <p:cNvPicPr/>
          <p:nvPr/>
        </p:nvPicPr>
        <p:blipFill>
          <a:blip r:embed="rId5" cstate="print"/>
          <a:stretch>
            <a:fillRect/>
          </a:stretch>
        </p:blipFill>
        <p:spPr>
          <a:xfrm>
            <a:off x="9109104" y="5810284"/>
            <a:ext cx="85623" cy="85623"/>
          </a:xfrm>
          <a:prstGeom prst="rect">
            <a:avLst/>
          </a:prstGeom>
        </p:spPr>
      </p:pic>
      <p:pic>
        <p:nvPicPr>
          <p:cNvPr id="102" name="bg object 102"/>
          <p:cNvPicPr/>
          <p:nvPr/>
        </p:nvPicPr>
        <p:blipFill>
          <a:blip r:embed="rId5" cstate="print"/>
          <a:stretch>
            <a:fillRect/>
          </a:stretch>
        </p:blipFill>
        <p:spPr>
          <a:xfrm>
            <a:off x="8683983" y="6046767"/>
            <a:ext cx="85623" cy="85623"/>
          </a:xfrm>
          <a:prstGeom prst="rect">
            <a:avLst/>
          </a:prstGeom>
        </p:spPr>
      </p:pic>
      <p:pic>
        <p:nvPicPr>
          <p:cNvPr id="103" name="bg object 103"/>
          <p:cNvPicPr/>
          <p:nvPr/>
        </p:nvPicPr>
        <p:blipFill>
          <a:blip r:embed="rId5" cstate="print"/>
          <a:stretch>
            <a:fillRect/>
          </a:stretch>
        </p:blipFill>
        <p:spPr>
          <a:xfrm>
            <a:off x="9728848" y="5689633"/>
            <a:ext cx="85623" cy="85623"/>
          </a:xfrm>
          <a:prstGeom prst="rect">
            <a:avLst/>
          </a:prstGeom>
        </p:spPr>
      </p:pic>
      <p:pic>
        <p:nvPicPr>
          <p:cNvPr id="104" name="bg object 104"/>
          <p:cNvPicPr/>
          <p:nvPr/>
        </p:nvPicPr>
        <p:blipFill>
          <a:blip r:embed="rId5" cstate="print"/>
          <a:stretch>
            <a:fillRect/>
          </a:stretch>
        </p:blipFill>
        <p:spPr>
          <a:xfrm>
            <a:off x="9214534" y="5036959"/>
            <a:ext cx="85623" cy="85623"/>
          </a:xfrm>
          <a:prstGeom prst="rect">
            <a:avLst/>
          </a:prstGeom>
        </p:spPr>
      </p:pic>
      <p:pic>
        <p:nvPicPr>
          <p:cNvPr id="105" name="bg object 105"/>
          <p:cNvPicPr/>
          <p:nvPr/>
        </p:nvPicPr>
        <p:blipFill>
          <a:blip r:embed="rId5" cstate="print"/>
          <a:stretch>
            <a:fillRect/>
          </a:stretch>
        </p:blipFill>
        <p:spPr>
          <a:xfrm>
            <a:off x="8921582" y="5434529"/>
            <a:ext cx="85623" cy="85623"/>
          </a:xfrm>
          <a:prstGeom prst="rect">
            <a:avLst/>
          </a:prstGeom>
        </p:spPr>
      </p:pic>
      <p:pic>
        <p:nvPicPr>
          <p:cNvPr id="106" name="bg object 106"/>
          <p:cNvPicPr/>
          <p:nvPr/>
        </p:nvPicPr>
        <p:blipFill>
          <a:blip r:embed="rId5" cstate="print"/>
          <a:stretch>
            <a:fillRect/>
          </a:stretch>
        </p:blipFill>
        <p:spPr>
          <a:xfrm>
            <a:off x="8067789" y="6046767"/>
            <a:ext cx="85623" cy="85623"/>
          </a:xfrm>
          <a:prstGeom prst="rect">
            <a:avLst/>
          </a:prstGeom>
        </p:spPr>
      </p:pic>
      <p:pic>
        <p:nvPicPr>
          <p:cNvPr id="107" name="bg object 107"/>
          <p:cNvPicPr/>
          <p:nvPr/>
        </p:nvPicPr>
        <p:blipFill>
          <a:blip r:embed="rId5" cstate="print"/>
          <a:stretch>
            <a:fillRect/>
          </a:stretch>
        </p:blipFill>
        <p:spPr>
          <a:xfrm>
            <a:off x="8641161" y="5087899"/>
            <a:ext cx="85623" cy="85623"/>
          </a:xfrm>
          <a:prstGeom prst="rect">
            <a:avLst/>
          </a:prstGeom>
        </p:spPr>
      </p:pic>
      <p:pic>
        <p:nvPicPr>
          <p:cNvPr id="108" name="bg object 108"/>
          <p:cNvPicPr/>
          <p:nvPr/>
        </p:nvPicPr>
        <p:blipFill>
          <a:blip r:embed="rId4" cstate="print"/>
          <a:stretch>
            <a:fillRect/>
          </a:stretch>
        </p:blipFill>
        <p:spPr>
          <a:xfrm>
            <a:off x="8407317" y="5603990"/>
            <a:ext cx="85623" cy="85623"/>
          </a:xfrm>
          <a:prstGeom prst="rect">
            <a:avLst/>
          </a:prstGeom>
        </p:spPr>
      </p:pic>
      <p:pic>
        <p:nvPicPr>
          <p:cNvPr id="109" name="bg object 109"/>
          <p:cNvPicPr/>
          <p:nvPr/>
        </p:nvPicPr>
        <p:blipFill>
          <a:blip r:embed="rId5" cstate="print"/>
          <a:stretch>
            <a:fillRect/>
          </a:stretch>
        </p:blipFill>
        <p:spPr>
          <a:xfrm>
            <a:off x="8067789" y="5689633"/>
            <a:ext cx="85623" cy="85623"/>
          </a:xfrm>
          <a:prstGeom prst="rect">
            <a:avLst/>
          </a:prstGeom>
        </p:spPr>
      </p:pic>
      <p:pic>
        <p:nvPicPr>
          <p:cNvPr id="110" name="bg object 110"/>
          <p:cNvPicPr/>
          <p:nvPr/>
        </p:nvPicPr>
        <p:blipFill>
          <a:blip r:embed="rId3" cstate="print"/>
          <a:stretch>
            <a:fillRect/>
          </a:stretch>
        </p:blipFill>
        <p:spPr>
          <a:xfrm>
            <a:off x="9257356" y="4732743"/>
            <a:ext cx="85623" cy="85623"/>
          </a:xfrm>
          <a:prstGeom prst="rect">
            <a:avLst/>
          </a:prstGeom>
        </p:spPr>
      </p:pic>
      <p:pic>
        <p:nvPicPr>
          <p:cNvPr id="111" name="bg object 111"/>
          <p:cNvPicPr/>
          <p:nvPr/>
        </p:nvPicPr>
        <p:blipFill>
          <a:blip r:embed="rId4" cstate="print"/>
          <a:stretch>
            <a:fillRect/>
          </a:stretch>
        </p:blipFill>
        <p:spPr>
          <a:xfrm>
            <a:off x="8407317" y="5275572"/>
            <a:ext cx="85623" cy="85623"/>
          </a:xfrm>
          <a:prstGeom prst="rect">
            <a:avLst/>
          </a:prstGeom>
        </p:spPr>
      </p:pic>
      <p:pic>
        <p:nvPicPr>
          <p:cNvPr id="112" name="bg object 112"/>
          <p:cNvPicPr/>
          <p:nvPr/>
        </p:nvPicPr>
        <p:blipFill>
          <a:blip r:embed="rId5" cstate="print"/>
          <a:stretch>
            <a:fillRect/>
          </a:stretch>
        </p:blipFill>
        <p:spPr>
          <a:xfrm>
            <a:off x="7494466" y="5391708"/>
            <a:ext cx="85623" cy="85623"/>
          </a:xfrm>
          <a:prstGeom prst="rect">
            <a:avLst/>
          </a:prstGeom>
        </p:spPr>
      </p:pic>
      <p:pic>
        <p:nvPicPr>
          <p:cNvPr id="113" name="bg object 113"/>
          <p:cNvPicPr/>
          <p:nvPr/>
        </p:nvPicPr>
        <p:blipFill>
          <a:blip r:embed="rId5" cstate="print"/>
          <a:stretch>
            <a:fillRect/>
          </a:stretch>
        </p:blipFill>
        <p:spPr>
          <a:xfrm>
            <a:off x="8110609" y="4835434"/>
            <a:ext cx="85623" cy="85623"/>
          </a:xfrm>
          <a:prstGeom prst="rect">
            <a:avLst/>
          </a:prstGeom>
        </p:spPr>
      </p:pic>
      <p:pic>
        <p:nvPicPr>
          <p:cNvPr id="114" name="bg object 114"/>
          <p:cNvPicPr/>
          <p:nvPr/>
        </p:nvPicPr>
        <p:blipFill>
          <a:blip r:embed="rId5" cstate="print"/>
          <a:stretch>
            <a:fillRect/>
          </a:stretch>
        </p:blipFill>
        <p:spPr>
          <a:xfrm>
            <a:off x="7112117" y="5224075"/>
            <a:ext cx="85623" cy="85623"/>
          </a:xfrm>
          <a:prstGeom prst="rect">
            <a:avLst/>
          </a:prstGeom>
        </p:spPr>
      </p:pic>
      <p:pic>
        <p:nvPicPr>
          <p:cNvPr id="115" name="bg object 115"/>
          <p:cNvPicPr/>
          <p:nvPr/>
        </p:nvPicPr>
        <p:blipFill>
          <a:blip r:embed="rId5" cstate="print"/>
          <a:stretch>
            <a:fillRect/>
          </a:stretch>
        </p:blipFill>
        <p:spPr>
          <a:xfrm>
            <a:off x="7346012" y="5002865"/>
            <a:ext cx="85623" cy="85623"/>
          </a:xfrm>
          <a:prstGeom prst="rect">
            <a:avLst/>
          </a:prstGeom>
        </p:spPr>
      </p:pic>
      <p:pic>
        <p:nvPicPr>
          <p:cNvPr id="116" name="bg object 116"/>
          <p:cNvPicPr/>
          <p:nvPr/>
        </p:nvPicPr>
        <p:blipFill>
          <a:blip r:embed="rId5" cstate="print"/>
          <a:stretch>
            <a:fillRect/>
          </a:stretch>
        </p:blipFill>
        <p:spPr>
          <a:xfrm>
            <a:off x="7346012" y="5603990"/>
            <a:ext cx="85623" cy="85623"/>
          </a:xfrm>
          <a:prstGeom prst="rect">
            <a:avLst/>
          </a:prstGeom>
        </p:spPr>
      </p:pic>
      <p:pic>
        <p:nvPicPr>
          <p:cNvPr id="117" name="bg object 117"/>
          <p:cNvPicPr/>
          <p:nvPr/>
        </p:nvPicPr>
        <p:blipFill>
          <a:blip r:embed="rId5" cstate="print"/>
          <a:stretch>
            <a:fillRect/>
          </a:stretch>
        </p:blipFill>
        <p:spPr>
          <a:xfrm>
            <a:off x="7669254" y="5689633"/>
            <a:ext cx="85623" cy="85623"/>
          </a:xfrm>
          <a:prstGeom prst="rect">
            <a:avLst/>
          </a:prstGeom>
        </p:spPr>
      </p:pic>
      <p:pic>
        <p:nvPicPr>
          <p:cNvPr id="118" name="bg object 118"/>
          <p:cNvPicPr/>
          <p:nvPr/>
        </p:nvPicPr>
        <p:blipFill>
          <a:blip r:embed="rId5" cstate="print"/>
          <a:stretch>
            <a:fillRect/>
          </a:stretch>
        </p:blipFill>
        <p:spPr>
          <a:xfrm>
            <a:off x="4494241" y="3344360"/>
            <a:ext cx="85623" cy="85623"/>
          </a:xfrm>
          <a:prstGeom prst="rect">
            <a:avLst/>
          </a:prstGeom>
        </p:spPr>
      </p:pic>
      <p:pic>
        <p:nvPicPr>
          <p:cNvPr id="119" name="bg object 119"/>
          <p:cNvPicPr/>
          <p:nvPr/>
        </p:nvPicPr>
        <p:blipFill>
          <a:blip r:embed="rId5" cstate="print"/>
          <a:stretch>
            <a:fillRect/>
          </a:stretch>
        </p:blipFill>
        <p:spPr>
          <a:xfrm>
            <a:off x="4728288" y="3063534"/>
            <a:ext cx="85623" cy="85623"/>
          </a:xfrm>
          <a:prstGeom prst="rect">
            <a:avLst/>
          </a:prstGeom>
        </p:spPr>
      </p:pic>
      <p:pic>
        <p:nvPicPr>
          <p:cNvPr id="120" name="bg object 120"/>
          <p:cNvPicPr/>
          <p:nvPr/>
        </p:nvPicPr>
        <p:blipFill>
          <a:blip r:embed="rId5" cstate="print"/>
          <a:stretch>
            <a:fillRect/>
          </a:stretch>
        </p:blipFill>
        <p:spPr>
          <a:xfrm>
            <a:off x="4840466" y="3941883"/>
            <a:ext cx="85623" cy="85623"/>
          </a:xfrm>
          <a:prstGeom prst="rect">
            <a:avLst/>
          </a:prstGeom>
        </p:spPr>
      </p:pic>
      <p:pic>
        <p:nvPicPr>
          <p:cNvPr id="121" name="bg object 121"/>
          <p:cNvPicPr/>
          <p:nvPr/>
        </p:nvPicPr>
        <p:blipFill>
          <a:blip r:embed="rId5" cstate="print"/>
          <a:stretch>
            <a:fillRect/>
          </a:stretch>
        </p:blipFill>
        <p:spPr>
          <a:xfrm>
            <a:off x="5387304" y="3839244"/>
            <a:ext cx="85623" cy="85623"/>
          </a:xfrm>
          <a:prstGeom prst="rect">
            <a:avLst/>
          </a:prstGeom>
        </p:spPr>
      </p:pic>
      <p:pic>
        <p:nvPicPr>
          <p:cNvPr id="122" name="bg object 122"/>
          <p:cNvPicPr/>
          <p:nvPr/>
        </p:nvPicPr>
        <p:blipFill>
          <a:blip r:embed="rId5" cstate="print"/>
          <a:stretch>
            <a:fillRect/>
          </a:stretch>
        </p:blipFill>
        <p:spPr>
          <a:xfrm>
            <a:off x="3475962" y="3301539"/>
            <a:ext cx="85623" cy="85623"/>
          </a:xfrm>
          <a:prstGeom prst="rect">
            <a:avLst/>
          </a:prstGeom>
        </p:spPr>
      </p:pic>
      <p:pic>
        <p:nvPicPr>
          <p:cNvPr id="123" name="bg object 123"/>
          <p:cNvPicPr/>
          <p:nvPr/>
        </p:nvPicPr>
        <p:blipFill>
          <a:blip r:embed="rId5" cstate="print"/>
          <a:stretch>
            <a:fillRect/>
          </a:stretch>
        </p:blipFill>
        <p:spPr>
          <a:xfrm>
            <a:off x="3268652" y="2831820"/>
            <a:ext cx="85623" cy="85623"/>
          </a:xfrm>
          <a:prstGeom prst="rect">
            <a:avLst/>
          </a:prstGeom>
        </p:spPr>
      </p:pic>
      <p:pic>
        <p:nvPicPr>
          <p:cNvPr id="124" name="bg object 124"/>
          <p:cNvPicPr/>
          <p:nvPr/>
        </p:nvPicPr>
        <p:blipFill>
          <a:blip r:embed="rId5" cstate="print"/>
          <a:stretch>
            <a:fillRect/>
          </a:stretch>
        </p:blipFill>
        <p:spPr>
          <a:xfrm>
            <a:off x="4197535" y="2935070"/>
            <a:ext cx="85623" cy="85623"/>
          </a:xfrm>
          <a:prstGeom prst="rect">
            <a:avLst/>
          </a:prstGeom>
        </p:spPr>
      </p:pic>
      <p:pic>
        <p:nvPicPr>
          <p:cNvPr id="125" name="bg object 125"/>
          <p:cNvPicPr/>
          <p:nvPr/>
        </p:nvPicPr>
        <p:blipFill>
          <a:blip r:embed="rId5" cstate="print"/>
          <a:stretch>
            <a:fillRect/>
          </a:stretch>
        </p:blipFill>
        <p:spPr>
          <a:xfrm>
            <a:off x="4154764" y="3796422"/>
            <a:ext cx="85623" cy="85623"/>
          </a:xfrm>
          <a:prstGeom prst="rect">
            <a:avLst/>
          </a:prstGeom>
        </p:spPr>
      </p:pic>
      <p:pic>
        <p:nvPicPr>
          <p:cNvPr id="126" name="bg object 126"/>
          <p:cNvPicPr/>
          <p:nvPr/>
        </p:nvPicPr>
        <p:blipFill>
          <a:blip r:embed="rId5" cstate="print"/>
          <a:stretch>
            <a:fillRect/>
          </a:stretch>
        </p:blipFill>
        <p:spPr>
          <a:xfrm>
            <a:off x="3518731" y="3490785"/>
            <a:ext cx="85623" cy="85623"/>
          </a:xfrm>
          <a:prstGeom prst="rect">
            <a:avLst/>
          </a:prstGeom>
        </p:spPr>
      </p:pic>
      <p:pic>
        <p:nvPicPr>
          <p:cNvPr id="127" name="bg object 127"/>
          <p:cNvPicPr/>
          <p:nvPr/>
        </p:nvPicPr>
        <p:blipFill>
          <a:blip r:embed="rId5" cstate="print"/>
          <a:stretch>
            <a:fillRect/>
          </a:stretch>
        </p:blipFill>
        <p:spPr>
          <a:xfrm>
            <a:off x="2991783" y="4077857"/>
            <a:ext cx="85623" cy="85623"/>
          </a:xfrm>
          <a:prstGeom prst="rect">
            <a:avLst/>
          </a:prstGeom>
        </p:spPr>
      </p:pic>
      <p:pic>
        <p:nvPicPr>
          <p:cNvPr id="128" name="bg object 128"/>
          <p:cNvPicPr/>
          <p:nvPr/>
        </p:nvPicPr>
        <p:blipFill>
          <a:blip r:embed="rId5" cstate="print"/>
          <a:stretch>
            <a:fillRect/>
          </a:stretch>
        </p:blipFill>
        <p:spPr>
          <a:xfrm>
            <a:off x="3156473" y="3576429"/>
            <a:ext cx="85623" cy="85623"/>
          </a:xfrm>
          <a:prstGeom prst="rect">
            <a:avLst/>
          </a:prstGeom>
        </p:spPr>
      </p:pic>
      <p:pic>
        <p:nvPicPr>
          <p:cNvPr id="129" name="bg object 129"/>
          <p:cNvPicPr/>
          <p:nvPr/>
        </p:nvPicPr>
        <p:blipFill>
          <a:blip r:embed="rId5" cstate="print"/>
          <a:stretch>
            <a:fillRect/>
          </a:stretch>
        </p:blipFill>
        <p:spPr>
          <a:xfrm>
            <a:off x="2563060" y="3344360"/>
            <a:ext cx="85623" cy="85623"/>
          </a:xfrm>
          <a:prstGeom prst="rect">
            <a:avLst/>
          </a:prstGeom>
        </p:spPr>
      </p:pic>
      <p:pic>
        <p:nvPicPr>
          <p:cNvPr id="130" name="bg object 130"/>
          <p:cNvPicPr/>
          <p:nvPr/>
        </p:nvPicPr>
        <p:blipFill>
          <a:blip r:embed="rId5" cstate="print"/>
          <a:stretch>
            <a:fillRect/>
          </a:stretch>
        </p:blipFill>
        <p:spPr>
          <a:xfrm>
            <a:off x="2418411" y="4128796"/>
            <a:ext cx="85623" cy="85623"/>
          </a:xfrm>
          <a:prstGeom prst="rect">
            <a:avLst/>
          </a:prstGeom>
        </p:spPr>
      </p:pic>
      <p:pic>
        <p:nvPicPr>
          <p:cNvPr id="131" name="bg object 131"/>
          <p:cNvPicPr/>
          <p:nvPr/>
        </p:nvPicPr>
        <p:blipFill>
          <a:blip r:embed="rId5" cstate="print"/>
          <a:stretch>
            <a:fillRect/>
          </a:stretch>
        </p:blipFill>
        <p:spPr>
          <a:xfrm>
            <a:off x="2227337" y="2788999"/>
            <a:ext cx="85623" cy="85623"/>
          </a:xfrm>
          <a:prstGeom prst="rect">
            <a:avLst/>
          </a:prstGeom>
        </p:spPr>
      </p:pic>
      <p:pic>
        <p:nvPicPr>
          <p:cNvPr id="132" name="bg object 132"/>
          <p:cNvPicPr/>
          <p:nvPr/>
        </p:nvPicPr>
        <p:blipFill>
          <a:blip r:embed="rId5" cstate="print"/>
          <a:stretch>
            <a:fillRect/>
          </a:stretch>
        </p:blipFill>
        <p:spPr>
          <a:xfrm>
            <a:off x="2286394" y="3191948"/>
            <a:ext cx="85623" cy="85623"/>
          </a:xfrm>
          <a:prstGeom prst="rect">
            <a:avLst/>
          </a:prstGeom>
        </p:spPr>
      </p:pic>
      <p:pic>
        <p:nvPicPr>
          <p:cNvPr id="133" name="bg object 133"/>
          <p:cNvPicPr/>
          <p:nvPr/>
        </p:nvPicPr>
        <p:blipFill>
          <a:blip r:embed="rId5" cstate="print"/>
          <a:stretch>
            <a:fillRect/>
          </a:stretch>
        </p:blipFill>
        <p:spPr>
          <a:xfrm>
            <a:off x="1946917" y="3533607"/>
            <a:ext cx="85623" cy="85623"/>
          </a:xfrm>
          <a:prstGeom prst="rect">
            <a:avLst/>
          </a:prstGeom>
        </p:spPr>
      </p:pic>
      <p:pic>
        <p:nvPicPr>
          <p:cNvPr id="134" name="bg object 134"/>
          <p:cNvPicPr/>
          <p:nvPr/>
        </p:nvPicPr>
        <p:blipFill>
          <a:blip r:embed="rId5" cstate="print"/>
          <a:stretch>
            <a:fillRect/>
          </a:stretch>
        </p:blipFill>
        <p:spPr>
          <a:xfrm>
            <a:off x="2965197" y="3191948"/>
            <a:ext cx="85623" cy="85623"/>
          </a:xfrm>
          <a:prstGeom prst="rect">
            <a:avLst/>
          </a:prstGeom>
        </p:spPr>
      </p:pic>
      <p:pic>
        <p:nvPicPr>
          <p:cNvPr id="135" name="bg object 135"/>
          <p:cNvPicPr/>
          <p:nvPr/>
        </p:nvPicPr>
        <p:blipFill>
          <a:blip r:embed="rId5" cstate="print"/>
          <a:stretch>
            <a:fillRect/>
          </a:stretch>
        </p:blipFill>
        <p:spPr>
          <a:xfrm>
            <a:off x="4006512" y="3344360"/>
            <a:ext cx="85623" cy="85623"/>
          </a:xfrm>
          <a:prstGeom prst="rect">
            <a:avLst/>
          </a:prstGeom>
        </p:spPr>
      </p:pic>
      <p:pic>
        <p:nvPicPr>
          <p:cNvPr id="136" name="bg object 136"/>
          <p:cNvPicPr/>
          <p:nvPr/>
        </p:nvPicPr>
        <p:blipFill>
          <a:blip r:embed="rId5" cstate="print"/>
          <a:stretch>
            <a:fillRect/>
          </a:stretch>
        </p:blipFill>
        <p:spPr>
          <a:xfrm>
            <a:off x="1946917" y="3106305"/>
            <a:ext cx="85623" cy="85623"/>
          </a:xfrm>
          <a:prstGeom prst="rect">
            <a:avLst/>
          </a:prstGeom>
        </p:spPr>
      </p:pic>
      <p:pic>
        <p:nvPicPr>
          <p:cNvPr id="137" name="bg object 137"/>
          <p:cNvPicPr/>
          <p:nvPr/>
        </p:nvPicPr>
        <p:blipFill>
          <a:blip r:embed="rId5" cstate="print"/>
          <a:stretch>
            <a:fillRect/>
          </a:stretch>
        </p:blipFill>
        <p:spPr>
          <a:xfrm>
            <a:off x="2434647" y="3429952"/>
            <a:ext cx="85623" cy="85623"/>
          </a:xfrm>
          <a:prstGeom prst="rect">
            <a:avLst/>
          </a:prstGeom>
        </p:spPr>
      </p:pic>
      <p:pic>
        <p:nvPicPr>
          <p:cNvPr id="138" name="bg object 138"/>
          <p:cNvPicPr/>
          <p:nvPr/>
        </p:nvPicPr>
        <p:blipFill>
          <a:blip r:embed="rId5" cstate="print"/>
          <a:stretch>
            <a:fillRect/>
          </a:stretch>
        </p:blipFill>
        <p:spPr>
          <a:xfrm>
            <a:off x="2375589" y="3765675"/>
            <a:ext cx="85623" cy="85623"/>
          </a:xfrm>
          <a:prstGeom prst="rect">
            <a:avLst/>
          </a:prstGeom>
        </p:spPr>
      </p:pic>
      <p:pic>
        <p:nvPicPr>
          <p:cNvPr id="139" name="bg object 139"/>
          <p:cNvPicPr/>
          <p:nvPr/>
        </p:nvPicPr>
        <p:blipFill>
          <a:blip r:embed="rId5" cstate="print"/>
          <a:stretch>
            <a:fillRect/>
          </a:stretch>
        </p:blipFill>
        <p:spPr>
          <a:xfrm>
            <a:off x="5492734" y="4119055"/>
            <a:ext cx="85623" cy="85623"/>
          </a:xfrm>
          <a:prstGeom prst="rect">
            <a:avLst/>
          </a:prstGeom>
        </p:spPr>
      </p:pic>
      <p:pic>
        <p:nvPicPr>
          <p:cNvPr id="140" name="bg object 140"/>
          <p:cNvPicPr/>
          <p:nvPr/>
        </p:nvPicPr>
        <p:blipFill>
          <a:blip r:embed="rId5" cstate="print"/>
          <a:stretch>
            <a:fillRect/>
          </a:stretch>
        </p:blipFill>
        <p:spPr>
          <a:xfrm>
            <a:off x="5067615" y="3063534"/>
            <a:ext cx="85623" cy="85623"/>
          </a:xfrm>
          <a:prstGeom prst="rect">
            <a:avLst/>
          </a:prstGeom>
        </p:spPr>
      </p:pic>
      <p:pic>
        <p:nvPicPr>
          <p:cNvPr id="141" name="bg object 141"/>
          <p:cNvPicPr/>
          <p:nvPr/>
        </p:nvPicPr>
        <p:blipFill>
          <a:blip r:embed="rId5" cstate="print"/>
          <a:stretch>
            <a:fillRect/>
          </a:stretch>
        </p:blipFill>
        <p:spPr>
          <a:xfrm>
            <a:off x="5067615" y="3429952"/>
            <a:ext cx="85623" cy="85623"/>
          </a:xfrm>
          <a:prstGeom prst="rect">
            <a:avLst/>
          </a:prstGeom>
        </p:spPr>
      </p:pic>
      <p:pic>
        <p:nvPicPr>
          <p:cNvPr id="142" name="bg object 142"/>
          <p:cNvPicPr/>
          <p:nvPr/>
        </p:nvPicPr>
        <p:blipFill>
          <a:blip r:embed="rId5" cstate="print"/>
          <a:stretch>
            <a:fillRect/>
          </a:stretch>
        </p:blipFill>
        <p:spPr>
          <a:xfrm>
            <a:off x="3627968" y="4128796"/>
            <a:ext cx="85623" cy="85623"/>
          </a:xfrm>
          <a:prstGeom prst="rect">
            <a:avLst/>
          </a:prstGeom>
        </p:spPr>
      </p:pic>
      <p:pic>
        <p:nvPicPr>
          <p:cNvPr id="143" name="bg object 143"/>
          <p:cNvPicPr/>
          <p:nvPr/>
        </p:nvPicPr>
        <p:blipFill>
          <a:blip r:embed="rId5" cstate="print"/>
          <a:stretch>
            <a:fillRect/>
          </a:stretch>
        </p:blipFill>
        <p:spPr>
          <a:xfrm>
            <a:off x="5067615" y="3662020"/>
            <a:ext cx="85623" cy="85623"/>
          </a:xfrm>
          <a:prstGeom prst="rect">
            <a:avLst/>
          </a:prstGeom>
        </p:spPr>
      </p:pic>
      <p:pic>
        <p:nvPicPr>
          <p:cNvPr id="144" name="bg object 144"/>
          <p:cNvPicPr/>
          <p:nvPr/>
        </p:nvPicPr>
        <p:blipFill>
          <a:blip r:embed="rId5" cstate="print"/>
          <a:stretch>
            <a:fillRect/>
          </a:stretch>
        </p:blipFill>
        <p:spPr>
          <a:xfrm>
            <a:off x="5067615" y="4263958"/>
            <a:ext cx="85623" cy="85623"/>
          </a:xfrm>
          <a:prstGeom prst="rect">
            <a:avLst/>
          </a:prstGeom>
        </p:spPr>
      </p:pic>
      <p:pic>
        <p:nvPicPr>
          <p:cNvPr id="145" name="bg object 145"/>
          <p:cNvPicPr/>
          <p:nvPr/>
        </p:nvPicPr>
        <p:blipFill>
          <a:blip r:embed="rId5" cstate="print"/>
          <a:stretch>
            <a:fillRect/>
          </a:stretch>
        </p:blipFill>
        <p:spPr>
          <a:xfrm>
            <a:off x="4537063" y="4221137"/>
            <a:ext cx="85623" cy="85623"/>
          </a:xfrm>
          <a:prstGeom prst="rect">
            <a:avLst/>
          </a:prstGeom>
        </p:spPr>
      </p:pic>
      <p:pic>
        <p:nvPicPr>
          <p:cNvPr id="146" name="bg object 146"/>
          <p:cNvPicPr/>
          <p:nvPr/>
        </p:nvPicPr>
        <p:blipFill>
          <a:blip r:embed="rId5" cstate="print"/>
          <a:stretch>
            <a:fillRect/>
          </a:stretch>
        </p:blipFill>
        <p:spPr>
          <a:xfrm>
            <a:off x="4345989" y="4533470"/>
            <a:ext cx="85623" cy="85623"/>
          </a:xfrm>
          <a:prstGeom prst="rect">
            <a:avLst/>
          </a:prstGeom>
        </p:spPr>
      </p:pic>
      <p:pic>
        <p:nvPicPr>
          <p:cNvPr id="147" name="bg object 147"/>
          <p:cNvPicPr/>
          <p:nvPr/>
        </p:nvPicPr>
        <p:blipFill>
          <a:blip r:embed="rId5" cstate="print"/>
          <a:stretch>
            <a:fillRect/>
          </a:stretch>
        </p:blipFill>
        <p:spPr>
          <a:xfrm>
            <a:off x="4642697" y="3796422"/>
            <a:ext cx="85623" cy="85623"/>
          </a:xfrm>
          <a:prstGeom prst="rect">
            <a:avLst/>
          </a:prstGeom>
        </p:spPr>
      </p:pic>
      <p:pic>
        <p:nvPicPr>
          <p:cNvPr id="148" name="bg object 148"/>
          <p:cNvPicPr/>
          <p:nvPr/>
        </p:nvPicPr>
        <p:blipFill>
          <a:blip r:embed="rId5" cstate="print"/>
          <a:stretch>
            <a:fillRect/>
          </a:stretch>
        </p:blipFill>
        <p:spPr>
          <a:xfrm>
            <a:off x="3963690" y="4272278"/>
            <a:ext cx="85623" cy="85623"/>
          </a:xfrm>
          <a:prstGeom prst="rect">
            <a:avLst/>
          </a:prstGeom>
        </p:spPr>
      </p:pic>
      <p:pic>
        <p:nvPicPr>
          <p:cNvPr id="149" name="bg object 149"/>
          <p:cNvPicPr/>
          <p:nvPr/>
        </p:nvPicPr>
        <p:blipFill>
          <a:blip r:embed="rId5" cstate="print"/>
          <a:stretch>
            <a:fillRect/>
          </a:stretch>
        </p:blipFill>
        <p:spPr>
          <a:xfrm>
            <a:off x="3670739" y="2977890"/>
            <a:ext cx="85623" cy="85623"/>
          </a:xfrm>
          <a:prstGeom prst="rect">
            <a:avLst/>
          </a:prstGeom>
        </p:spPr>
      </p:pic>
      <p:pic>
        <p:nvPicPr>
          <p:cNvPr id="150" name="bg object 150"/>
          <p:cNvPicPr/>
          <p:nvPr/>
        </p:nvPicPr>
        <p:blipFill>
          <a:blip r:embed="rId5" cstate="print"/>
          <a:stretch>
            <a:fillRect/>
          </a:stretch>
        </p:blipFill>
        <p:spPr>
          <a:xfrm>
            <a:off x="4415346" y="3020712"/>
            <a:ext cx="85623" cy="85623"/>
          </a:xfrm>
          <a:prstGeom prst="rect">
            <a:avLst/>
          </a:prstGeom>
        </p:spPr>
      </p:pic>
      <p:pic>
        <p:nvPicPr>
          <p:cNvPr id="151" name="bg object 151"/>
          <p:cNvPicPr/>
          <p:nvPr/>
        </p:nvPicPr>
        <p:blipFill>
          <a:blip r:embed="rId5" cstate="print"/>
          <a:stretch>
            <a:fillRect/>
          </a:stretch>
        </p:blipFill>
        <p:spPr>
          <a:xfrm>
            <a:off x="3390318" y="4323218"/>
            <a:ext cx="85623" cy="85623"/>
          </a:xfrm>
          <a:prstGeom prst="rect">
            <a:avLst/>
          </a:prstGeom>
        </p:spPr>
      </p:pic>
      <p:pic>
        <p:nvPicPr>
          <p:cNvPr id="152" name="bg object 152"/>
          <p:cNvPicPr/>
          <p:nvPr/>
        </p:nvPicPr>
        <p:blipFill>
          <a:blip r:embed="rId5" cstate="print"/>
          <a:stretch>
            <a:fillRect/>
          </a:stretch>
        </p:blipFill>
        <p:spPr>
          <a:xfrm>
            <a:off x="2625719" y="4533470"/>
            <a:ext cx="85623" cy="85623"/>
          </a:xfrm>
          <a:prstGeom prst="rect">
            <a:avLst/>
          </a:prstGeom>
        </p:spPr>
      </p:pic>
      <p:pic>
        <p:nvPicPr>
          <p:cNvPr id="153" name="bg object 153"/>
          <p:cNvPicPr/>
          <p:nvPr/>
        </p:nvPicPr>
        <p:blipFill>
          <a:blip r:embed="rId5" cstate="print"/>
          <a:stretch>
            <a:fillRect/>
          </a:stretch>
        </p:blipFill>
        <p:spPr>
          <a:xfrm>
            <a:off x="2668541" y="3984501"/>
            <a:ext cx="85623" cy="85623"/>
          </a:xfrm>
          <a:prstGeom prst="rect">
            <a:avLst/>
          </a:prstGeom>
        </p:spPr>
      </p:pic>
      <p:pic>
        <p:nvPicPr>
          <p:cNvPr id="154" name="bg object 154"/>
          <p:cNvPicPr/>
          <p:nvPr/>
        </p:nvPicPr>
        <p:blipFill>
          <a:blip r:embed="rId5" cstate="print"/>
          <a:stretch>
            <a:fillRect/>
          </a:stretch>
        </p:blipFill>
        <p:spPr>
          <a:xfrm>
            <a:off x="1946917" y="4465280"/>
            <a:ext cx="85623" cy="85623"/>
          </a:xfrm>
          <a:prstGeom prst="rect">
            <a:avLst/>
          </a:prstGeom>
        </p:spPr>
      </p:pic>
      <p:pic>
        <p:nvPicPr>
          <p:cNvPr id="155" name="bg object 155"/>
          <p:cNvPicPr/>
          <p:nvPr/>
        </p:nvPicPr>
        <p:blipFill>
          <a:blip r:embed="rId5" cstate="print"/>
          <a:stretch>
            <a:fillRect/>
          </a:stretch>
        </p:blipFill>
        <p:spPr>
          <a:xfrm>
            <a:off x="2052347" y="3765675"/>
            <a:ext cx="85623" cy="85623"/>
          </a:xfrm>
          <a:prstGeom prst="rect">
            <a:avLst/>
          </a:prstGeom>
        </p:spPr>
      </p:pic>
      <p:pic>
        <p:nvPicPr>
          <p:cNvPr id="156" name="bg object 156"/>
          <p:cNvPicPr/>
          <p:nvPr/>
        </p:nvPicPr>
        <p:blipFill>
          <a:blip r:embed="rId5" cstate="print"/>
          <a:stretch>
            <a:fillRect/>
          </a:stretch>
        </p:blipFill>
        <p:spPr>
          <a:xfrm>
            <a:off x="2052347" y="4085974"/>
            <a:ext cx="85623" cy="85623"/>
          </a:xfrm>
          <a:prstGeom prst="rect">
            <a:avLst/>
          </a:prstGeom>
        </p:spPr>
      </p:pic>
      <p:pic>
        <p:nvPicPr>
          <p:cNvPr id="157" name="bg object 157"/>
          <p:cNvPicPr/>
          <p:nvPr/>
        </p:nvPicPr>
        <p:blipFill>
          <a:blip r:embed="rId5" cstate="print"/>
          <a:stretch>
            <a:fillRect/>
          </a:stretch>
        </p:blipFill>
        <p:spPr>
          <a:xfrm>
            <a:off x="4092105" y="4076284"/>
            <a:ext cx="85623" cy="85623"/>
          </a:xfrm>
          <a:prstGeom prst="rect">
            <a:avLst/>
          </a:prstGeom>
        </p:spPr>
      </p:pic>
      <p:pic>
        <p:nvPicPr>
          <p:cNvPr id="158" name="bg object 158"/>
          <p:cNvPicPr/>
          <p:nvPr/>
        </p:nvPicPr>
        <p:blipFill>
          <a:blip r:embed="rId5" cstate="print"/>
          <a:stretch>
            <a:fillRect/>
          </a:stretch>
        </p:blipFill>
        <p:spPr>
          <a:xfrm>
            <a:off x="2461232" y="5245759"/>
            <a:ext cx="85623" cy="85623"/>
          </a:xfrm>
          <a:prstGeom prst="rect">
            <a:avLst/>
          </a:prstGeom>
        </p:spPr>
      </p:pic>
      <p:pic>
        <p:nvPicPr>
          <p:cNvPr id="159" name="bg object 159"/>
          <p:cNvPicPr/>
          <p:nvPr/>
        </p:nvPicPr>
        <p:blipFill>
          <a:blip r:embed="rId5" cstate="print"/>
          <a:stretch>
            <a:fillRect/>
          </a:stretch>
        </p:blipFill>
        <p:spPr>
          <a:xfrm>
            <a:off x="1755640" y="4221137"/>
            <a:ext cx="85623" cy="85623"/>
          </a:xfrm>
          <a:prstGeom prst="rect">
            <a:avLst/>
          </a:prstGeom>
        </p:spPr>
      </p:pic>
      <p:pic>
        <p:nvPicPr>
          <p:cNvPr id="160" name="bg object 160"/>
          <p:cNvPicPr/>
          <p:nvPr/>
        </p:nvPicPr>
        <p:blipFill>
          <a:blip r:embed="rId5" cstate="print"/>
          <a:stretch>
            <a:fillRect/>
          </a:stretch>
        </p:blipFill>
        <p:spPr>
          <a:xfrm>
            <a:off x="1818502" y="3899062"/>
            <a:ext cx="85623" cy="85623"/>
          </a:xfrm>
          <a:prstGeom prst="rect">
            <a:avLst/>
          </a:prstGeom>
        </p:spPr>
      </p:pic>
      <p:pic>
        <p:nvPicPr>
          <p:cNvPr id="161" name="bg object 161"/>
          <p:cNvPicPr/>
          <p:nvPr/>
        </p:nvPicPr>
        <p:blipFill>
          <a:blip r:embed="rId5" cstate="print"/>
          <a:stretch>
            <a:fillRect/>
          </a:stretch>
        </p:blipFill>
        <p:spPr>
          <a:xfrm>
            <a:off x="1478974" y="4493236"/>
            <a:ext cx="85623" cy="85623"/>
          </a:xfrm>
          <a:prstGeom prst="rect">
            <a:avLst/>
          </a:prstGeom>
        </p:spPr>
      </p:pic>
      <p:pic>
        <p:nvPicPr>
          <p:cNvPr id="162" name="bg object 162"/>
          <p:cNvPicPr/>
          <p:nvPr/>
        </p:nvPicPr>
        <p:blipFill>
          <a:blip r:embed="rId5" cstate="print"/>
          <a:stretch>
            <a:fillRect/>
          </a:stretch>
        </p:blipFill>
        <p:spPr>
          <a:xfrm>
            <a:off x="1712870" y="3619251"/>
            <a:ext cx="85623" cy="85623"/>
          </a:xfrm>
          <a:prstGeom prst="rect">
            <a:avLst/>
          </a:prstGeom>
        </p:spPr>
      </p:pic>
      <p:pic>
        <p:nvPicPr>
          <p:cNvPr id="163" name="bg object 163"/>
          <p:cNvPicPr/>
          <p:nvPr/>
        </p:nvPicPr>
        <p:blipFill>
          <a:blip r:embed="rId8" cstate="print"/>
          <a:stretch>
            <a:fillRect/>
          </a:stretch>
        </p:blipFill>
        <p:spPr>
          <a:xfrm>
            <a:off x="2774175" y="3490785"/>
            <a:ext cx="85623" cy="85623"/>
          </a:xfrm>
          <a:prstGeom prst="rect">
            <a:avLst/>
          </a:prstGeom>
        </p:spPr>
      </p:pic>
      <p:pic>
        <p:nvPicPr>
          <p:cNvPr id="164" name="bg object 164"/>
          <p:cNvPicPr/>
          <p:nvPr/>
        </p:nvPicPr>
        <p:blipFill>
          <a:blip r:embed="rId5" cstate="print"/>
          <a:stretch>
            <a:fillRect/>
          </a:stretch>
        </p:blipFill>
        <p:spPr>
          <a:xfrm>
            <a:off x="5492734" y="4508102"/>
            <a:ext cx="85623" cy="85623"/>
          </a:xfrm>
          <a:prstGeom prst="rect">
            <a:avLst/>
          </a:prstGeom>
        </p:spPr>
      </p:pic>
      <p:pic>
        <p:nvPicPr>
          <p:cNvPr id="165" name="bg object 165"/>
          <p:cNvPicPr/>
          <p:nvPr/>
        </p:nvPicPr>
        <p:blipFill>
          <a:blip r:embed="rId5" cstate="print"/>
          <a:stretch>
            <a:fillRect/>
          </a:stretch>
        </p:blipFill>
        <p:spPr>
          <a:xfrm>
            <a:off x="5196028" y="4805975"/>
            <a:ext cx="85623" cy="85623"/>
          </a:xfrm>
          <a:prstGeom prst="rect">
            <a:avLst/>
          </a:prstGeom>
        </p:spPr>
      </p:pic>
      <p:pic>
        <p:nvPicPr>
          <p:cNvPr id="166" name="bg object 166"/>
          <p:cNvPicPr/>
          <p:nvPr/>
        </p:nvPicPr>
        <p:blipFill>
          <a:blip r:embed="rId6" cstate="print"/>
          <a:stretch>
            <a:fillRect/>
          </a:stretch>
        </p:blipFill>
        <p:spPr>
          <a:xfrm>
            <a:off x="5067615" y="5541248"/>
            <a:ext cx="85623" cy="85623"/>
          </a:xfrm>
          <a:prstGeom prst="rect">
            <a:avLst/>
          </a:prstGeom>
        </p:spPr>
      </p:pic>
      <p:pic>
        <p:nvPicPr>
          <p:cNvPr id="167" name="bg object 167"/>
          <p:cNvPicPr/>
          <p:nvPr/>
        </p:nvPicPr>
        <p:blipFill>
          <a:blip r:embed="rId5" cstate="print"/>
          <a:stretch>
            <a:fillRect/>
          </a:stretch>
        </p:blipFill>
        <p:spPr>
          <a:xfrm>
            <a:off x="5301660" y="3984501"/>
            <a:ext cx="85623" cy="85623"/>
          </a:xfrm>
          <a:prstGeom prst="rect">
            <a:avLst/>
          </a:prstGeom>
        </p:spPr>
      </p:pic>
      <p:pic>
        <p:nvPicPr>
          <p:cNvPr id="168" name="bg object 168"/>
          <p:cNvPicPr/>
          <p:nvPr/>
        </p:nvPicPr>
        <p:blipFill>
          <a:blip r:embed="rId5" cstate="print"/>
          <a:stretch>
            <a:fillRect/>
          </a:stretch>
        </p:blipFill>
        <p:spPr>
          <a:xfrm>
            <a:off x="4883288" y="4408811"/>
            <a:ext cx="85623" cy="85623"/>
          </a:xfrm>
          <a:prstGeom prst="rect">
            <a:avLst/>
          </a:prstGeom>
        </p:spPr>
      </p:pic>
      <p:pic>
        <p:nvPicPr>
          <p:cNvPr id="169" name="bg object 169"/>
          <p:cNvPicPr/>
          <p:nvPr/>
        </p:nvPicPr>
        <p:blipFill>
          <a:blip r:embed="rId5" cstate="print"/>
          <a:stretch>
            <a:fillRect/>
          </a:stretch>
        </p:blipFill>
        <p:spPr>
          <a:xfrm>
            <a:off x="4728288" y="4593136"/>
            <a:ext cx="85623" cy="85623"/>
          </a:xfrm>
          <a:prstGeom prst="rect">
            <a:avLst/>
          </a:prstGeom>
        </p:spPr>
      </p:pic>
      <p:pic>
        <p:nvPicPr>
          <p:cNvPr id="170" name="bg object 170"/>
          <p:cNvPicPr/>
          <p:nvPr/>
        </p:nvPicPr>
        <p:blipFill>
          <a:blip r:embed="rId5" cstate="print"/>
          <a:stretch>
            <a:fillRect/>
          </a:stretch>
        </p:blipFill>
        <p:spPr>
          <a:xfrm>
            <a:off x="4329753" y="4947682"/>
            <a:ext cx="85623" cy="85623"/>
          </a:xfrm>
          <a:prstGeom prst="rect">
            <a:avLst/>
          </a:prstGeom>
        </p:spPr>
      </p:pic>
      <p:pic>
        <p:nvPicPr>
          <p:cNvPr id="171" name="bg object 171"/>
          <p:cNvPicPr/>
          <p:nvPr/>
        </p:nvPicPr>
        <p:blipFill>
          <a:blip r:embed="rId5" cstate="print"/>
          <a:stretch>
            <a:fillRect/>
          </a:stretch>
        </p:blipFill>
        <p:spPr>
          <a:xfrm>
            <a:off x="3756381" y="4465280"/>
            <a:ext cx="85623" cy="85623"/>
          </a:xfrm>
          <a:prstGeom prst="rect">
            <a:avLst/>
          </a:prstGeom>
        </p:spPr>
      </p:pic>
      <p:pic>
        <p:nvPicPr>
          <p:cNvPr id="172" name="bg object 172"/>
          <p:cNvPicPr/>
          <p:nvPr/>
        </p:nvPicPr>
        <p:blipFill>
          <a:blip r:embed="rId5" cstate="print"/>
          <a:stretch>
            <a:fillRect/>
          </a:stretch>
        </p:blipFill>
        <p:spPr>
          <a:xfrm>
            <a:off x="3963690" y="5626689"/>
            <a:ext cx="85623" cy="85623"/>
          </a:xfrm>
          <a:prstGeom prst="rect">
            <a:avLst/>
          </a:prstGeom>
        </p:spPr>
      </p:pic>
      <p:pic>
        <p:nvPicPr>
          <p:cNvPr id="173" name="bg object 173"/>
          <p:cNvPicPr/>
          <p:nvPr/>
        </p:nvPicPr>
        <p:blipFill>
          <a:blip r:embed="rId5" cstate="print"/>
          <a:stretch>
            <a:fillRect/>
          </a:stretch>
        </p:blipFill>
        <p:spPr>
          <a:xfrm>
            <a:off x="3518731" y="4490648"/>
            <a:ext cx="85623" cy="85623"/>
          </a:xfrm>
          <a:prstGeom prst="rect">
            <a:avLst/>
          </a:prstGeom>
        </p:spPr>
      </p:pic>
      <p:pic>
        <p:nvPicPr>
          <p:cNvPr id="174" name="bg object 174"/>
          <p:cNvPicPr/>
          <p:nvPr/>
        </p:nvPicPr>
        <p:blipFill>
          <a:blip r:embed="rId5" cstate="print"/>
          <a:stretch>
            <a:fillRect/>
          </a:stretch>
        </p:blipFill>
        <p:spPr>
          <a:xfrm>
            <a:off x="3627968" y="3856291"/>
            <a:ext cx="85623" cy="85623"/>
          </a:xfrm>
          <a:prstGeom prst="rect">
            <a:avLst/>
          </a:prstGeom>
        </p:spPr>
      </p:pic>
      <p:pic>
        <p:nvPicPr>
          <p:cNvPr id="175" name="bg object 175"/>
          <p:cNvPicPr/>
          <p:nvPr/>
        </p:nvPicPr>
        <p:blipFill>
          <a:blip r:embed="rId5" cstate="print"/>
          <a:stretch>
            <a:fillRect/>
          </a:stretch>
        </p:blipFill>
        <p:spPr>
          <a:xfrm>
            <a:off x="3347496" y="4805975"/>
            <a:ext cx="85623" cy="85623"/>
          </a:xfrm>
          <a:prstGeom prst="rect">
            <a:avLst/>
          </a:prstGeom>
        </p:spPr>
      </p:pic>
      <p:pic>
        <p:nvPicPr>
          <p:cNvPr id="176" name="bg object 176"/>
          <p:cNvPicPr/>
          <p:nvPr/>
        </p:nvPicPr>
        <p:blipFill>
          <a:blip r:embed="rId5" cstate="print"/>
          <a:stretch>
            <a:fillRect/>
          </a:stretch>
        </p:blipFill>
        <p:spPr>
          <a:xfrm>
            <a:off x="3008019" y="4365989"/>
            <a:ext cx="85623" cy="85623"/>
          </a:xfrm>
          <a:prstGeom prst="rect">
            <a:avLst/>
          </a:prstGeom>
        </p:spPr>
      </p:pic>
      <p:pic>
        <p:nvPicPr>
          <p:cNvPr id="177" name="bg object 177"/>
          <p:cNvPicPr/>
          <p:nvPr/>
        </p:nvPicPr>
        <p:blipFill>
          <a:blip r:embed="rId5" cstate="print"/>
          <a:stretch>
            <a:fillRect/>
          </a:stretch>
        </p:blipFill>
        <p:spPr>
          <a:xfrm>
            <a:off x="3390318" y="3882014"/>
            <a:ext cx="85623" cy="85623"/>
          </a:xfrm>
          <a:prstGeom prst="rect">
            <a:avLst/>
          </a:prstGeom>
        </p:spPr>
      </p:pic>
      <p:pic>
        <p:nvPicPr>
          <p:cNvPr id="178" name="bg object 178"/>
          <p:cNvPicPr/>
          <p:nvPr/>
        </p:nvPicPr>
        <p:blipFill>
          <a:blip r:embed="rId5" cstate="print"/>
          <a:stretch>
            <a:fillRect/>
          </a:stretch>
        </p:blipFill>
        <p:spPr>
          <a:xfrm>
            <a:off x="3225830" y="5152403"/>
            <a:ext cx="85623" cy="85623"/>
          </a:xfrm>
          <a:prstGeom prst="rect">
            <a:avLst/>
          </a:prstGeom>
        </p:spPr>
      </p:pic>
      <p:pic>
        <p:nvPicPr>
          <p:cNvPr id="179" name="bg object 179"/>
          <p:cNvPicPr/>
          <p:nvPr/>
        </p:nvPicPr>
        <p:blipFill>
          <a:blip r:embed="rId5" cstate="print"/>
          <a:stretch>
            <a:fillRect/>
          </a:stretch>
        </p:blipFill>
        <p:spPr>
          <a:xfrm>
            <a:off x="2816946" y="4763357"/>
            <a:ext cx="85623" cy="85623"/>
          </a:xfrm>
          <a:prstGeom prst="rect">
            <a:avLst/>
          </a:prstGeom>
        </p:spPr>
      </p:pic>
      <p:pic>
        <p:nvPicPr>
          <p:cNvPr id="180" name="bg object 180"/>
          <p:cNvPicPr/>
          <p:nvPr/>
        </p:nvPicPr>
        <p:blipFill>
          <a:blip r:embed="rId5" cstate="print"/>
          <a:stretch>
            <a:fillRect/>
          </a:stretch>
        </p:blipFill>
        <p:spPr>
          <a:xfrm>
            <a:off x="2243623" y="4482327"/>
            <a:ext cx="85623" cy="85623"/>
          </a:xfrm>
          <a:prstGeom prst="rect">
            <a:avLst/>
          </a:prstGeom>
        </p:spPr>
      </p:pic>
      <p:pic>
        <p:nvPicPr>
          <p:cNvPr id="181" name="bg object 181"/>
          <p:cNvPicPr/>
          <p:nvPr/>
        </p:nvPicPr>
        <p:blipFill>
          <a:blip r:embed="rId8" cstate="print"/>
          <a:stretch>
            <a:fillRect/>
          </a:stretch>
        </p:blipFill>
        <p:spPr>
          <a:xfrm>
            <a:off x="2774175" y="5408115"/>
            <a:ext cx="85623" cy="85623"/>
          </a:xfrm>
          <a:prstGeom prst="rect">
            <a:avLst/>
          </a:prstGeom>
        </p:spPr>
      </p:pic>
      <p:pic>
        <p:nvPicPr>
          <p:cNvPr id="182" name="bg object 182"/>
          <p:cNvPicPr/>
          <p:nvPr/>
        </p:nvPicPr>
        <p:blipFill>
          <a:blip r:embed="rId5" cstate="print"/>
          <a:stretch>
            <a:fillRect/>
          </a:stretch>
        </p:blipFill>
        <p:spPr>
          <a:xfrm>
            <a:off x="5387304" y="4857117"/>
            <a:ext cx="85623" cy="85623"/>
          </a:xfrm>
          <a:prstGeom prst="rect">
            <a:avLst/>
          </a:prstGeom>
        </p:spPr>
      </p:pic>
      <p:pic>
        <p:nvPicPr>
          <p:cNvPr id="183" name="bg object 183"/>
          <p:cNvPicPr/>
          <p:nvPr/>
        </p:nvPicPr>
        <p:blipFill>
          <a:blip r:embed="rId5" cstate="print"/>
          <a:stretch>
            <a:fillRect/>
          </a:stretch>
        </p:blipFill>
        <p:spPr>
          <a:xfrm>
            <a:off x="2668541" y="4213019"/>
            <a:ext cx="85623" cy="85623"/>
          </a:xfrm>
          <a:prstGeom prst="rect">
            <a:avLst/>
          </a:prstGeom>
        </p:spPr>
      </p:pic>
      <p:pic>
        <p:nvPicPr>
          <p:cNvPr id="184" name="bg object 184"/>
          <p:cNvPicPr/>
          <p:nvPr/>
        </p:nvPicPr>
        <p:blipFill>
          <a:blip r:embed="rId5" cstate="print"/>
          <a:stretch>
            <a:fillRect/>
          </a:stretch>
        </p:blipFill>
        <p:spPr>
          <a:xfrm>
            <a:off x="2286394" y="4763357"/>
            <a:ext cx="85623" cy="85623"/>
          </a:xfrm>
          <a:prstGeom prst="rect">
            <a:avLst/>
          </a:prstGeom>
        </p:spPr>
      </p:pic>
      <p:pic>
        <p:nvPicPr>
          <p:cNvPr id="185" name="bg object 185"/>
          <p:cNvPicPr/>
          <p:nvPr/>
        </p:nvPicPr>
        <p:blipFill>
          <a:blip r:embed="rId5" cstate="print"/>
          <a:stretch>
            <a:fillRect/>
          </a:stretch>
        </p:blipFill>
        <p:spPr>
          <a:xfrm>
            <a:off x="1755640" y="5109632"/>
            <a:ext cx="85623" cy="85623"/>
          </a:xfrm>
          <a:prstGeom prst="rect">
            <a:avLst/>
          </a:prstGeom>
        </p:spPr>
      </p:pic>
      <p:pic>
        <p:nvPicPr>
          <p:cNvPr id="186" name="bg object 186"/>
          <p:cNvPicPr/>
          <p:nvPr/>
        </p:nvPicPr>
        <p:blipFill>
          <a:blip r:embed="rId5" cstate="print"/>
          <a:stretch>
            <a:fillRect/>
          </a:stretch>
        </p:blipFill>
        <p:spPr>
          <a:xfrm>
            <a:off x="1478974" y="4882284"/>
            <a:ext cx="85623" cy="85623"/>
          </a:xfrm>
          <a:prstGeom prst="rect">
            <a:avLst/>
          </a:prstGeom>
        </p:spPr>
      </p:pic>
      <p:pic>
        <p:nvPicPr>
          <p:cNvPr id="187" name="bg object 187"/>
          <p:cNvPicPr/>
          <p:nvPr/>
        </p:nvPicPr>
        <p:blipFill>
          <a:blip r:embed="rId9" cstate="print"/>
          <a:stretch>
            <a:fillRect/>
          </a:stretch>
        </p:blipFill>
        <p:spPr>
          <a:xfrm>
            <a:off x="3901082" y="6361555"/>
            <a:ext cx="85623" cy="67819"/>
          </a:xfrm>
          <a:prstGeom prst="rect">
            <a:avLst/>
          </a:prstGeom>
        </p:spPr>
      </p:pic>
      <p:pic>
        <p:nvPicPr>
          <p:cNvPr id="188" name="bg object 188"/>
          <p:cNvPicPr/>
          <p:nvPr/>
        </p:nvPicPr>
        <p:blipFill>
          <a:blip r:embed="rId5" cstate="print"/>
          <a:stretch>
            <a:fillRect/>
          </a:stretch>
        </p:blipFill>
        <p:spPr>
          <a:xfrm>
            <a:off x="1521796" y="3882014"/>
            <a:ext cx="85623" cy="85623"/>
          </a:xfrm>
          <a:prstGeom prst="rect">
            <a:avLst/>
          </a:prstGeom>
        </p:spPr>
      </p:pic>
      <p:pic>
        <p:nvPicPr>
          <p:cNvPr id="189" name="bg object 189"/>
          <p:cNvPicPr/>
          <p:nvPr/>
        </p:nvPicPr>
        <p:blipFill>
          <a:blip r:embed="rId5" cstate="print"/>
          <a:stretch>
            <a:fillRect/>
          </a:stretch>
        </p:blipFill>
        <p:spPr>
          <a:xfrm>
            <a:off x="5301660" y="5245759"/>
            <a:ext cx="85623" cy="85623"/>
          </a:xfrm>
          <a:prstGeom prst="rect">
            <a:avLst/>
          </a:prstGeom>
        </p:spPr>
      </p:pic>
      <p:pic>
        <p:nvPicPr>
          <p:cNvPr id="190" name="bg object 190"/>
          <p:cNvPicPr/>
          <p:nvPr/>
        </p:nvPicPr>
        <p:blipFill>
          <a:blip r:embed="rId5" cstate="print"/>
          <a:stretch>
            <a:fillRect/>
          </a:stretch>
        </p:blipFill>
        <p:spPr>
          <a:xfrm>
            <a:off x="4685467" y="4990504"/>
            <a:ext cx="85623" cy="85623"/>
          </a:xfrm>
          <a:prstGeom prst="rect">
            <a:avLst/>
          </a:prstGeom>
        </p:spPr>
      </p:pic>
      <p:pic>
        <p:nvPicPr>
          <p:cNvPr id="191" name="bg object 191"/>
          <p:cNvPicPr/>
          <p:nvPr/>
        </p:nvPicPr>
        <p:blipFill>
          <a:blip r:embed="rId5" cstate="print"/>
          <a:stretch>
            <a:fillRect/>
          </a:stretch>
        </p:blipFill>
        <p:spPr>
          <a:xfrm>
            <a:off x="4345989" y="6239076"/>
            <a:ext cx="85623" cy="85623"/>
          </a:xfrm>
          <a:prstGeom prst="rect">
            <a:avLst/>
          </a:prstGeom>
        </p:spPr>
      </p:pic>
      <p:pic>
        <p:nvPicPr>
          <p:cNvPr id="192" name="bg object 192"/>
          <p:cNvPicPr/>
          <p:nvPr/>
        </p:nvPicPr>
        <p:blipFill>
          <a:blip r:embed="rId5" cstate="print"/>
          <a:stretch>
            <a:fillRect/>
          </a:stretch>
        </p:blipFill>
        <p:spPr>
          <a:xfrm>
            <a:off x="4840466" y="5382341"/>
            <a:ext cx="85623" cy="85623"/>
          </a:xfrm>
          <a:prstGeom prst="rect">
            <a:avLst/>
          </a:prstGeom>
        </p:spPr>
      </p:pic>
      <p:pic>
        <p:nvPicPr>
          <p:cNvPr id="193" name="bg object 193"/>
          <p:cNvPicPr/>
          <p:nvPr/>
        </p:nvPicPr>
        <p:blipFill>
          <a:blip r:embed="rId5" cstate="print"/>
          <a:stretch>
            <a:fillRect/>
          </a:stretch>
        </p:blipFill>
        <p:spPr>
          <a:xfrm>
            <a:off x="4286932" y="5365294"/>
            <a:ext cx="85623" cy="85623"/>
          </a:xfrm>
          <a:prstGeom prst="rect">
            <a:avLst/>
          </a:prstGeom>
        </p:spPr>
      </p:pic>
      <p:pic>
        <p:nvPicPr>
          <p:cNvPr id="194" name="bg object 194"/>
          <p:cNvPicPr/>
          <p:nvPr/>
        </p:nvPicPr>
        <p:blipFill>
          <a:blip r:embed="rId5" cstate="print"/>
          <a:stretch>
            <a:fillRect/>
          </a:stretch>
        </p:blipFill>
        <p:spPr>
          <a:xfrm>
            <a:off x="4797645" y="5796351"/>
            <a:ext cx="85623" cy="85623"/>
          </a:xfrm>
          <a:prstGeom prst="rect">
            <a:avLst/>
          </a:prstGeom>
        </p:spPr>
      </p:pic>
      <p:pic>
        <p:nvPicPr>
          <p:cNvPr id="195" name="bg object 195"/>
          <p:cNvPicPr/>
          <p:nvPr/>
        </p:nvPicPr>
        <p:blipFill>
          <a:blip r:embed="rId5" cstate="print"/>
          <a:stretch>
            <a:fillRect/>
          </a:stretch>
        </p:blipFill>
        <p:spPr>
          <a:xfrm>
            <a:off x="3268652" y="5796351"/>
            <a:ext cx="85623" cy="85623"/>
          </a:xfrm>
          <a:prstGeom prst="rect">
            <a:avLst/>
          </a:prstGeom>
        </p:spPr>
      </p:pic>
      <p:pic>
        <p:nvPicPr>
          <p:cNvPr id="196" name="bg object 196"/>
          <p:cNvPicPr/>
          <p:nvPr/>
        </p:nvPicPr>
        <p:blipFill>
          <a:blip r:embed="rId5" cstate="print"/>
          <a:stretch>
            <a:fillRect/>
          </a:stretch>
        </p:blipFill>
        <p:spPr>
          <a:xfrm>
            <a:off x="3858259" y="5959824"/>
            <a:ext cx="85623" cy="85623"/>
          </a:xfrm>
          <a:prstGeom prst="rect">
            <a:avLst/>
          </a:prstGeom>
        </p:spPr>
      </p:pic>
      <p:pic>
        <p:nvPicPr>
          <p:cNvPr id="197" name="bg object 197"/>
          <p:cNvPicPr/>
          <p:nvPr/>
        </p:nvPicPr>
        <p:blipFill>
          <a:blip r:embed="rId5" cstate="print"/>
          <a:stretch>
            <a:fillRect/>
          </a:stretch>
        </p:blipFill>
        <p:spPr>
          <a:xfrm>
            <a:off x="3963690" y="5186499"/>
            <a:ext cx="85623" cy="85623"/>
          </a:xfrm>
          <a:prstGeom prst="rect">
            <a:avLst/>
          </a:prstGeom>
        </p:spPr>
      </p:pic>
      <p:pic>
        <p:nvPicPr>
          <p:cNvPr id="198" name="bg object 198"/>
          <p:cNvPicPr/>
          <p:nvPr/>
        </p:nvPicPr>
        <p:blipFill>
          <a:blip r:embed="rId5" cstate="print"/>
          <a:stretch>
            <a:fillRect/>
          </a:stretch>
        </p:blipFill>
        <p:spPr>
          <a:xfrm>
            <a:off x="3433140" y="6196305"/>
            <a:ext cx="85623" cy="85623"/>
          </a:xfrm>
          <a:prstGeom prst="rect">
            <a:avLst/>
          </a:prstGeom>
        </p:spPr>
      </p:pic>
      <p:pic>
        <p:nvPicPr>
          <p:cNvPr id="199" name="bg object 199"/>
          <p:cNvPicPr/>
          <p:nvPr/>
        </p:nvPicPr>
        <p:blipFill>
          <a:blip r:embed="rId5" cstate="print"/>
          <a:stretch>
            <a:fillRect/>
          </a:stretch>
        </p:blipFill>
        <p:spPr>
          <a:xfrm>
            <a:off x="4478006" y="5839172"/>
            <a:ext cx="85623" cy="85623"/>
          </a:xfrm>
          <a:prstGeom prst="rect">
            <a:avLst/>
          </a:prstGeom>
        </p:spPr>
      </p:pic>
      <p:pic>
        <p:nvPicPr>
          <p:cNvPr id="200" name="bg object 200"/>
          <p:cNvPicPr/>
          <p:nvPr/>
        </p:nvPicPr>
        <p:blipFill>
          <a:blip r:embed="rId5" cstate="print"/>
          <a:stretch>
            <a:fillRect/>
          </a:stretch>
        </p:blipFill>
        <p:spPr>
          <a:xfrm>
            <a:off x="3390318" y="5237437"/>
            <a:ext cx="85623" cy="85623"/>
          </a:xfrm>
          <a:prstGeom prst="rect">
            <a:avLst/>
          </a:prstGeom>
        </p:spPr>
      </p:pic>
      <p:pic>
        <p:nvPicPr>
          <p:cNvPr id="201" name="bg object 201"/>
          <p:cNvPicPr/>
          <p:nvPr/>
        </p:nvPicPr>
        <p:blipFill>
          <a:blip r:embed="rId6" cstate="print"/>
          <a:stretch>
            <a:fillRect/>
          </a:stretch>
        </p:blipFill>
        <p:spPr>
          <a:xfrm>
            <a:off x="3670739" y="5584069"/>
            <a:ext cx="85623" cy="85623"/>
          </a:xfrm>
          <a:prstGeom prst="rect">
            <a:avLst/>
          </a:prstGeom>
        </p:spPr>
      </p:pic>
      <p:pic>
        <p:nvPicPr>
          <p:cNvPr id="202" name="bg object 202"/>
          <p:cNvPicPr/>
          <p:nvPr/>
        </p:nvPicPr>
        <p:blipFill>
          <a:blip r:embed="rId5" cstate="print"/>
          <a:stretch>
            <a:fillRect/>
          </a:stretch>
        </p:blipFill>
        <p:spPr>
          <a:xfrm>
            <a:off x="3156473" y="5753529"/>
            <a:ext cx="85623" cy="85623"/>
          </a:xfrm>
          <a:prstGeom prst="rect">
            <a:avLst/>
          </a:prstGeom>
        </p:spPr>
      </p:pic>
      <p:pic>
        <p:nvPicPr>
          <p:cNvPr id="203" name="bg object 203"/>
          <p:cNvPicPr/>
          <p:nvPr/>
        </p:nvPicPr>
        <p:blipFill>
          <a:blip r:embed="rId5" cstate="print"/>
          <a:stretch>
            <a:fillRect/>
          </a:stretch>
        </p:blipFill>
        <p:spPr>
          <a:xfrm>
            <a:off x="2816946" y="6196305"/>
            <a:ext cx="85623" cy="85623"/>
          </a:xfrm>
          <a:prstGeom prst="rect">
            <a:avLst/>
          </a:prstGeom>
        </p:spPr>
      </p:pic>
      <p:pic>
        <p:nvPicPr>
          <p:cNvPr id="204" name="bg object 204"/>
          <p:cNvPicPr/>
          <p:nvPr/>
        </p:nvPicPr>
        <p:blipFill>
          <a:blip r:embed="rId5" cstate="print"/>
          <a:stretch>
            <a:fillRect/>
          </a:stretch>
        </p:blipFill>
        <p:spPr>
          <a:xfrm>
            <a:off x="2816946" y="5839172"/>
            <a:ext cx="85623" cy="85623"/>
          </a:xfrm>
          <a:prstGeom prst="rect">
            <a:avLst/>
          </a:prstGeom>
        </p:spPr>
      </p:pic>
      <p:pic>
        <p:nvPicPr>
          <p:cNvPr id="205" name="bg object 205"/>
          <p:cNvPicPr/>
          <p:nvPr/>
        </p:nvPicPr>
        <p:blipFill>
          <a:blip r:embed="rId5" cstate="print"/>
          <a:stretch>
            <a:fillRect/>
          </a:stretch>
        </p:blipFill>
        <p:spPr>
          <a:xfrm>
            <a:off x="3156473" y="5425112"/>
            <a:ext cx="85623" cy="85623"/>
          </a:xfrm>
          <a:prstGeom prst="rect">
            <a:avLst/>
          </a:prstGeom>
        </p:spPr>
      </p:pic>
      <p:pic>
        <p:nvPicPr>
          <p:cNvPr id="206" name="bg object 206"/>
          <p:cNvPicPr/>
          <p:nvPr/>
        </p:nvPicPr>
        <p:blipFill>
          <a:blip r:embed="rId5" cstate="print"/>
          <a:stretch>
            <a:fillRect/>
          </a:stretch>
        </p:blipFill>
        <p:spPr>
          <a:xfrm>
            <a:off x="4006512" y="4882284"/>
            <a:ext cx="85623" cy="85623"/>
          </a:xfrm>
          <a:prstGeom prst="rect">
            <a:avLst/>
          </a:prstGeom>
        </p:spPr>
      </p:pic>
      <p:pic>
        <p:nvPicPr>
          <p:cNvPr id="207" name="bg object 207"/>
          <p:cNvPicPr/>
          <p:nvPr/>
        </p:nvPicPr>
        <p:blipFill>
          <a:blip r:embed="rId6" cstate="print"/>
          <a:stretch>
            <a:fillRect/>
          </a:stretch>
        </p:blipFill>
        <p:spPr>
          <a:xfrm>
            <a:off x="2243623" y="5541248"/>
            <a:ext cx="85623" cy="85623"/>
          </a:xfrm>
          <a:prstGeom prst="rect">
            <a:avLst/>
          </a:prstGeom>
        </p:spPr>
      </p:pic>
      <p:pic>
        <p:nvPicPr>
          <p:cNvPr id="208" name="bg object 208"/>
          <p:cNvPicPr/>
          <p:nvPr/>
        </p:nvPicPr>
        <p:blipFill>
          <a:blip r:embed="rId5" cstate="print"/>
          <a:stretch>
            <a:fillRect/>
          </a:stretch>
        </p:blipFill>
        <p:spPr>
          <a:xfrm>
            <a:off x="2859766" y="4984973"/>
            <a:ext cx="85623" cy="85623"/>
          </a:xfrm>
          <a:prstGeom prst="rect">
            <a:avLst/>
          </a:prstGeom>
        </p:spPr>
      </p:pic>
      <p:pic>
        <p:nvPicPr>
          <p:cNvPr id="209" name="bg object 209"/>
          <p:cNvPicPr/>
          <p:nvPr/>
        </p:nvPicPr>
        <p:blipFill>
          <a:blip r:embed="rId5" cstate="print"/>
          <a:stretch>
            <a:fillRect/>
          </a:stretch>
        </p:blipFill>
        <p:spPr>
          <a:xfrm>
            <a:off x="2095168" y="5152403"/>
            <a:ext cx="85623" cy="85623"/>
          </a:xfrm>
          <a:prstGeom prst="rect">
            <a:avLst/>
          </a:prstGeom>
        </p:spPr>
      </p:pic>
      <p:pic>
        <p:nvPicPr>
          <p:cNvPr id="210" name="bg object 210"/>
          <p:cNvPicPr/>
          <p:nvPr/>
        </p:nvPicPr>
        <p:blipFill>
          <a:blip r:embed="rId5" cstate="print"/>
          <a:stretch>
            <a:fillRect/>
          </a:stretch>
        </p:blipFill>
        <p:spPr>
          <a:xfrm>
            <a:off x="1861273" y="5373615"/>
            <a:ext cx="85623" cy="85623"/>
          </a:xfrm>
          <a:prstGeom prst="rect">
            <a:avLst/>
          </a:prstGeom>
        </p:spPr>
      </p:pic>
      <p:pic>
        <p:nvPicPr>
          <p:cNvPr id="211" name="bg object 211"/>
          <p:cNvPicPr/>
          <p:nvPr/>
        </p:nvPicPr>
        <p:blipFill>
          <a:blip r:embed="rId5" cstate="print"/>
          <a:stretch>
            <a:fillRect/>
          </a:stretch>
        </p:blipFill>
        <p:spPr>
          <a:xfrm>
            <a:off x="2095168" y="5753529"/>
            <a:ext cx="85623" cy="85623"/>
          </a:xfrm>
          <a:prstGeom prst="rect">
            <a:avLst/>
          </a:prstGeom>
        </p:spPr>
      </p:pic>
      <p:pic>
        <p:nvPicPr>
          <p:cNvPr id="212" name="bg object 212"/>
          <p:cNvPicPr/>
          <p:nvPr/>
        </p:nvPicPr>
        <p:blipFill>
          <a:blip r:embed="rId5" cstate="print"/>
          <a:stretch>
            <a:fillRect/>
          </a:stretch>
        </p:blipFill>
        <p:spPr>
          <a:xfrm>
            <a:off x="2418411" y="5839172"/>
            <a:ext cx="85623" cy="85623"/>
          </a:xfrm>
          <a:prstGeom prst="rect">
            <a:avLst/>
          </a:prstGeom>
        </p:spPr>
      </p:pic>
      <p:sp>
        <p:nvSpPr>
          <p:cNvPr id="213" name="bg object 213"/>
          <p:cNvSpPr/>
          <p:nvPr/>
        </p:nvSpPr>
        <p:spPr>
          <a:xfrm>
            <a:off x="0" y="1249125"/>
            <a:ext cx="5120005" cy="5180330"/>
          </a:xfrm>
          <a:custGeom>
            <a:avLst/>
            <a:gdLst/>
            <a:ahLst/>
            <a:cxnLst/>
            <a:rect l="l" t="t" r="r" b="b"/>
            <a:pathLst>
              <a:path w="5120005" h="5180330">
                <a:moveTo>
                  <a:pt x="0" y="3670129"/>
                </a:moveTo>
                <a:lnTo>
                  <a:pt x="0" y="5180249"/>
                </a:lnTo>
                <a:lnTo>
                  <a:pt x="5119808" y="5180249"/>
                </a:lnTo>
                <a:lnTo>
                  <a:pt x="1324558" y="4295508"/>
                </a:lnTo>
                <a:lnTo>
                  <a:pt x="0" y="3670129"/>
                </a:lnTo>
                <a:close/>
              </a:path>
              <a:path w="5120005" h="5180330">
                <a:moveTo>
                  <a:pt x="0" y="0"/>
                </a:moveTo>
                <a:lnTo>
                  <a:pt x="0" y="2501772"/>
                </a:lnTo>
                <a:lnTo>
                  <a:pt x="15444" y="2453400"/>
                </a:lnTo>
                <a:lnTo>
                  <a:pt x="2041296" y="679379"/>
                </a:lnTo>
                <a:lnTo>
                  <a:pt x="1983549" y="607281"/>
                </a:lnTo>
                <a:lnTo>
                  <a:pt x="502852" y="6899"/>
                </a:lnTo>
                <a:lnTo>
                  <a:pt x="0" y="0"/>
                </a:lnTo>
                <a:close/>
              </a:path>
            </a:pathLst>
          </a:custGeom>
          <a:solidFill>
            <a:srgbClr val="1526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6/30/26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7725841" y="1107129"/>
            <a:ext cx="2725420" cy="433069"/>
          </a:xfrm>
          <a:prstGeom prst="rect">
            <a:avLst/>
          </a:prstGeom>
        </p:spPr>
        <p:txBody>
          <a:bodyPr wrap="square" lIns="0" tIns="0" rIns="0" bIns="0">
            <a:spAutoFit/>
          </a:bodyPr>
          <a:lstStyle>
            <a:lvl1pPr>
              <a:defRPr sz="2650" b="1" i="0" u="heavy">
                <a:solidFill>
                  <a:schemeClr val="bg1"/>
                </a:solidFill>
                <a:latin typeface="Lucida Sans"/>
                <a:cs typeface="Lucida Sans"/>
              </a:defRPr>
            </a:lvl1pPr>
          </a:lstStyle>
          <a:p>
            <a:endParaRPr/>
          </a:p>
        </p:txBody>
      </p:sp>
      <p:sp>
        <p:nvSpPr>
          <p:cNvPr id="3" name="Holder 3"/>
          <p:cNvSpPr>
            <a:spLocks noGrp="1"/>
          </p:cNvSpPr>
          <p:nvPr>
            <p:ph type="body" idx="1"/>
          </p:nvPr>
        </p:nvSpPr>
        <p:spPr>
          <a:xfrm>
            <a:off x="571500" y="1479486"/>
            <a:ext cx="10287000" cy="424548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886200" y="5982271"/>
            <a:ext cx="3657600" cy="32162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1500" y="5982271"/>
            <a:ext cx="2628900" cy="32162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6/30/26</a:t>
            </a:fld>
            <a:endParaRPr lang="en-US"/>
          </a:p>
        </p:txBody>
      </p:sp>
      <p:sp>
        <p:nvSpPr>
          <p:cNvPr id="6" name="Holder 6"/>
          <p:cNvSpPr>
            <a:spLocks noGrp="1"/>
          </p:cNvSpPr>
          <p:nvPr>
            <p:ph type="sldNum" sz="quarter" idx="7"/>
          </p:nvPr>
        </p:nvSpPr>
        <p:spPr>
          <a:xfrm>
            <a:off x="8229600" y="5982271"/>
            <a:ext cx="2628900" cy="32162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hyperlink" Target="https://kemptonsteam.org/" TargetMode="External"/><Relationship Id="rId5" Type="http://schemas.openxmlformats.org/officeDocument/2006/relationships/image" Target="../media/image12.png"/><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png"/><Relationship Id="rId7" Type="http://schemas.openxmlformats.org/officeDocument/2006/relationships/image" Target="../media/image19.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6.gif"/><Relationship Id="rId5" Type="http://schemas.openxmlformats.org/officeDocument/2006/relationships/image" Target="../media/image15.gif"/><Relationship Id="rId4" Type="http://schemas.openxmlformats.org/officeDocument/2006/relationships/image" Target="../media/image17.sv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28.jpg"/><Relationship Id="rId5" Type="http://schemas.openxmlformats.org/officeDocument/2006/relationships/image" Target="../media/image27.svg"/><Relationship Id="rId4" Type="http://schemas.openxmlformats.org/officeDocument/2006/relationships/image" Target="../media/image26.sv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5.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4.gif"/><Relationship Id="rId5" Type="http://schemas.openxmlformats.org/officeDocument/2006/relationships/image" Target="../media/image24.png"/><Relationship Id="rId4"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5.gif"/><Relationship Id="rId5" Type="http://schemas.openxmlformats.org/officeDocument/2006/relationships/image" Target="../media/image36.svg"/><Relationship Id="rId4" Type="http://schemas.openxmlformats.org/officeDocument/2006/relationships/image" Target="../media/image34.gif"/></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8.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9.svg"/><Relationship Id="rId11" Type="http://schemas.openxmlformats.org/officeDocument/2006/relationships/image" Target="../media/image41.svg"/><Relationship Id="rId5" Type="http://schemas.openxmlformats.org/officeDocument/2006/relationships/image" Target="../media/image38.svg"/><Relationship Id="rId10" Type="http://schemas.openxmlformats.org/officeDocument/2006/relationships/image" Target="../media/image23.svg"/><Relationship Id="rId4" Type="http://schemas.openxmlformats.org/officeDocument/2006/relationships/image" Target="../media/image37.svg"/><Relationship Id="rId9" Type="http://schemas.openxmlformats.org/officeDocument/2006/relationships/image" Target="../media/image35.svg"/></Relationships>
</file>

<file path=ppt/slides/_rels/slide10.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8.png"/><Relationship Id="rId7" Type="http://schemas.openxmlformats.org/officeDocument/2006/relationships/image" Target="../media/image43.sv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9.svg"/><Relationship Id="rId5" Type="http://schemas.openxmlformats.org/officeDocument/2006/relationships/image" Target="../media/image38.svg"/><Relationship Id="rId10" Type="http://schemas.openxmlformats.org/officeDocument/2006/relationships/image" Target="../media/image35.svg"/><Relationship Id="rId4" Type="http://schemas.openxmlformats.org/officeDocument/2006/relationships/image" Target="../media/image42.sv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8.png"/><Relationship Id="rId7" Type="http://schemas.openxmlformats.org/officeDocument/2006/relationships/image" Target="../media/image43.svg"/><Relationship Id="rId12" Type="http://schemas.openxmlformats.org/officeDocument/2006/relationships/image" Target="../media/image41.sv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9.svg"/><Relationship Id="rId11" Type="http://schemas.openxmlformats.org/officeDocument/2006/relationships/image" Target="../media/image45.svg"/><Relationship Id="rId5" Type="http://schemas.openxmlformats.org/officeDocument/2006/relationships/image" Target="../media/image38.svg"/><Relationship Id="rId10" Type="http://schemas.openxmlformats.org/officeDocument/2006/relationships/image" Target="../media/image44.svg"/><Relationship Id="rId4" Type="http://schemas.openxmlformats.org/officeDocument/2006/relationships/image" Target="../media/image42.sv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18.png"/><Relationship Id="rId7" Type="http://schemas.openxmlformats.org/officeDocument/2006/relationships/image" Target="../media/image49.svg"/><Relationship Id="rId12"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8.svg"/><Relationship Id="rId11" Type="http://schemas.openxmlformats.org/officeDocument/2006/relationships/image" Target="../media/image52.png"/><Relationship Id="rId5" Type="http://schemas.openxmlformats.org/officeDocument/2006/relationships/image" Target="../media/image47.svg"/><Relationship Id="rId10" Type="http://schemas.openxmlformats.org/officeDocument/2006/relationships/image" Target="../media/image51.png"/><Relationship Id="rId4" Type="http://schemas.openxmlformats.org/officeDocument/2006/relationships/image" Target="../media/image46.sv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55.gif"/><Relationship Id="rId5" Type="http://schemas.openxmlformats.org/officeDocument/2006/relationships/image" Target="../media/image54.png"/><Relationship Id="rId4" Type="http://schemas.openxmlformats.org/officeDocument/2006/relationships/image" Target="../media/image34.gif"/></Relationships>
</file>

<file path=ppt/slides/_rels/slide1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18.png"/><Relationship Id="rId7" Type="http://schemas.openxmlformats.org/officeDocument/2006/relationships/image" Target="../media/image43.svg"/><Relationship Id="rId12"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9.svg"/><Relationship Id="rId11" Type="http://schemas.openxmlformats.org/officeDocument/2006/relationships/image" Target="../media/image36.svg"/><Relationship Id="rId5" Type="http://schemas.openxmlformats.org/officeDocument/2006/relationships/image" Target="../media/image38.svg"/><Relationship Id="rId10" Type="http://schemas.openxmlformats.org/officeDocument/2006/relationships/image" Target="../media/image41.svg"/><Relationship Id="rId4" Type="http://schemas.openxmlformats.org/officeDocument/2006/relationships/image" Target="../media/image42.sv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3D342E0-EDCF-DEA1-909B-C43CC166DBC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764" y="2622052"/>
            <a:ext cx="18292764" cy="7703048"/>
          </a:xfrm>
          <a:prstGeom prst="rect">
            <a:avLst/>
          </a:prstGeom>
        </p:spPr>
      </p:pic>
      <p:pic>
        <p:nvPicPr>
          <p:cNvPr id="4" name="Picture 3" descr="Kempton Steam Museum Logo">
            <a:extLst>
              <a:ext uri="{FF2B5EF4-FFF2-40B4-BE49-F238E27FC236}">
                <a16:creationId xmlns:a16="http://schemas.microsoft.com/office/drawing/2014/main" id="{47806136-5199-EDC4-7D11-D815B6DF6A45}"/>
              </a:ext>
            </a:extLst>
          </p:cNvPr>
          <p:cNvPicPr>
            <a:picLocks noChangeAspect="1"/>
          </p:cNvPicPr>
          <p:nvPr/>
        </p:nvPicPr>
        <p:blipFill>
          <a:blip r:embed="rId4"/>
          <a:stretch>
            <a:fillRect/>
          </a:stretch>
        </p:blipFill>
        <p:spPr>
          <a:xfrm>
            <a:off x="1219200" y="800100"/>
            <a:ext cx="4507606" cy="3200400"/>
          </a:xfrm>
          <a:prstGeom prst="rect">
            <a:avLst/>
          </a:prstGeom>
        </p:spPr>
      </p:pic>
      <p:sp>
        <p:nvSpPr>
          <p:cNvPr id="13" name="Title 12">
            <a:extLst>
              <a:ext uri="{FF2B5EF4-FFF2-40B4-BE49-F238E27FC236}">
                <a16:creationId xmlns:a16="http://schemas.microsoft.com/office/drawing/2014/main" id="{82DF5789-C44A-1F90-A2F9-811F4AF1127A}"/>
              </a:ext>
            </a:extLst>
          </p:cNvPr>
          <p:cNvSpPr txBox="1">
            <a:spLocks noGrp="1"/>
          </p:cNvSpPr>
          <p:nvPr>
            <p:ph type="title" idx="4294967295"/>
          </p:nvPr>
        </p:nvSpPr>
        <p:spPr>
          <a:xfrm>
            <a:off x="990600" y="4610100"/>
            <a:ext cx="15316200" cy="230832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7200" b="0" u="none" strike="noStrike" kern="0" cap="none" spc="0" normalizeH="0" baseline="0" noProof="0" dirty="0">
                <a:ln>
                  <a:noFill/>
                </a:ln>
                <a:solidFill>
                  <a:srgbClr val="0D79A2"/>
                </a:solidFill>
                <a:effectLst/>
                <a:uLnTx/>
                <a:uFillTx/>
                <a:latin typeface="Lexend Medium" pitchFamily="2" charset="77"/>
              </a:rPr>
              <a:t>Under Pressure: </a:t>
            </a:r>
            <a:br>
              <a:rPr kumimoji="0" lang="en-GB" sz="7200" b="0" u="none" strike="noStrike" kern="0" cap="none" spc="0" normalizeH="0" baseline="0" noProof="0" dirty="0">
                <a:ln>
                  <a:noFill/>
                </a:ln>
                <a:solidFill>
                  <a:srgbClr val="0D79A2"/>
                </a:solidFill>
                <a:effectLst/>
                <a:uLnTx/>
                <a:uFillTx/>
                <a:latin typeface="Lexend Medium" pitchFamily="2" charset="77"/>
              </a:rPr>
            </a:br>
            <a:r>
              <a:rPr kumimoji="0" lang="en-GB" sz="7200" b="0" u="none" strike="noStrike" kern="0" cap="none" spc="0" normalizeH="0" baseline="0" noProof="0" dirty="0">
                <a:ln>
                  <a:noFill/>
                </a:ln>
                <a:solidFill>
                  <a:srgbClr val="0D79A2"/>
                </a:solidFill>
                <a:effectLst/>
                <a:uLnTx/>
                <a:uFillTx/>
                <a:latin typeface="Lexend Medium" pitchFamily="2" charset="77"/>
              </a:rPr>
              <a:t>Steam Powered</a:t>
            </a:r>
            <a:endParaRPr kumimoji="0" lang="en-US" sz="7200" b="0" u="none" strike="noStrike" kern="0" cap="none" spc="0" normalizeH="0" baseline="0" noProof="0" dirty="0">
              <a:ln>
                <a:noFill/>
              </a:ln>
              <a:solidFill>
                <a:srgbClr val="0D79A2"/>
              </a:solidFill>
              <a:effectLst/>
              <a:uLnTx/>
              <a:uFillTx/>
              <a:latin typeface="Lexend Medium" pitchFamily="2" charset="77"/>
            </a:endParaRPr>
          </a:p>
        </p:txBody>
      </p:sp>
      <p:sp>
        <p:nvSpPr>
          <p:cNvPr id="2" name="Oval 1">
            <a:extLst>
              <a:ext uri="{FF2B5EF4-FFF2-40B4-BE49-F238E27FC236}">
                <a16:creationId xmlns:a16="http://schemas.microsoft.com/office/drawing/2014/main" id="{5E08E14B-A42A-E3BE-2253-98B0A2EA0463}"/>
              </a:ext>
            </a:extLst>
          </p:cNvPr>
          <p:cNvSpPr/>
          <p:nvPr/>
        </p:nvSpPr>
        <p:spPr>
          <a:xfrm rot="21255633">
            <a:off x="1089419" y="7299940"/>
            <a:ext cx="2178320" cy="2178320"/>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400" b="1" dirty="0">
                <a:solidFill>
                  <a:schemeClr val="lt1"/>
                </a:solidFill>
                <a:latin typeface="Lexend Light" pitchFamily="2" charset="77"/>
              </a:rPr>
              <a:t>KS2</a:t>
            </a:r>
          </a:p>
        </p:txBody>
      </p:sp>
      <p:pic>
        <p:nvPicPr>
          <p:cNvPr id="17" name="Picture 16" descr="The huge green triple expansion steam engine">
            <a:extLst>
              <a:ext uri="{FF2B5EF4-FFF2-40B4-BE49-F238E27FC236}">
                <a16:creationId xmlns:a16="http://schemas.microsoft.com/office/drawing/2014/main" id="{C365E167-9353-79FA-B38A-CD351D8111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9200" y="0"/>
            <a:ext cx="13335000" cy="10471656"/>
          </a:xfrm>
          <a:prstGeom prst="rect">
            <a:avLst/>
          </a:prstGeom>
        </p:spPr>
      </p:pic>
      <p:sp>
        <p:nvSpPr>
          <p:cNvPr id="3" name="TextBox 2">
            <a:extLst>
              <a:ext uri="{FF2B5EF4-FFF2-40B4-BE49-F238E27FC236}">
                <a16:creationId xmlns:a16="http://schemas.microsoft.com/office/drawing/2014/main" id="{95CB207F-FD27-5D2A-D2E7-ACBDF8C70A14}"/>
              </a:ext>
            </a:extLst>
          </p:cNvPr>
          <p:cNvSpPr txBox="1"/>
          <p:nvPr/>
        </p:nvSpPr>
        <p:spPr>
          <a:xfrm>
            <a:off x="-2552700" y="9639300"/>
            <a:ext cx="11201400" cy="523220"/>
          </a:xfrm>
          <a:prstGeom prst="rect">
            <a:avLst/>
          </a:prstGeom>
          <a:noFill/>
        </p:spPr>
        <p:txBody>
          <a:bodyPr wrap="square">
            <a:spAutoFit/>
          </a:bodyPr>
          <a:lstStyle/>
          <a:p>
            <a:pPr algn="r">
              <a:buNone/>
            </a:pPr>
            <a:r>
              <a:rPr lang="en-GB" sz="1400" dirty="0">
                <a:solidFill>
                  <a:schemeClr val="bg1"/>
                </a:solidFill>
                <a:effectLst/>
                <a:latin typeface="Lexend Light" pitchFamily="2" charset="77"/>
              </a:rPr>
              <a:t>Clean Water for Life Resources © 2026 </a:t>
            </a:r>
            <a:br>
              <a:rPr lang="en-GB" sz="1400" dirty="0">
                <a:solidFill>
                  <a:schemeClr val="bg1"/>
                </a:solidFill>
                <a:effectLst/>
                <a:latin typeface="Lexend Light" pitchFamily="2" charset="77"/>
              </a:rPr>
            </a:br>
            <a:r>
              <a:rPr lang="en-GB" sz="1400" dirty="0">
                <a:solidFill>
                  <a:schemeClr val="bg1"/>
                </a:solidFill>
                <a:effectLst/>
                <a:latin typeface="Lexend Light" pitchFamily="2" charset="77"/>
              </a:rPr>
              <a:t>by </a:t>
            </a:r>
            <a:r>
              <a:rPr lang="en-GB" sz="1400" dirty="0">
                <a:solidFill>
                  <a:schemeClr val="bg1"/>
                </a:solidFill>
                <a:effectLst/>
                <a:latin typeface="Lexend Light" pitchFamily="2" charset="77"/>
                <a:hlinkClick r:id="rId6">
                  <a:extLst>
                    <a:ext uri="{A12FA001-AC4F-418D-AE19-62706E023703}">
                      <ahyp:hlinkClr xmlns:ahyp="http://schemas.microsoft.com/office/drawing/2018/hyperlinkcolor" val="tx"/>
                    </a:ext>
                  </a:extLst>
                </a:hlinkClick>
              </a:rPr>
              <a:t>Kempton Steam Museum</a:t>
            </a:r>
            <a:r>
              <a:rPr lang="en-GB" sz="1400" dirty="0">
                <a:solidFill>
                  <a:schemeClr val="bg1"/>
                </a:solidFill>
                <a:effectLst/>
                <a:latin typeface="Lexend Light" pitchFamily="2" charset="77"/>
              </a:rPr>
              <a:t> are licensed under </a:t>
            </a:r>
            <a:r>
              <a:rPr lang="en-GB" sz="1400" dirty="0">
                <a:solidFill>
                  <a:schemeClr val="bg1"/>
                </a:solidFill>
                <a:effectLst/>
                <a:latin typeface="Lexend Light" pitchFamily="2" charset="77"/>
                <a:hlinkClick r:id="rId7">
                  <a:extLst>
                    <a:ext uri="{A12FA001-AC4F-418D-AE19-62706E023703}">
                      <ahyp:hlinkClr xmlns:ahyp="http://schemas.microsoft.com/office/drawing/2018/hyperlinkcolor" val="tx"/>
                    </a:ext>
                  </a:extLst>
                </a:hlinkClick>
              </a:rPr>
              <a:t>CC BY 4.0</a:t>
            </a:r>
            <a:endParaRPr lang="en-GB" sz="1400" dirty="0">
              <a:solidFill>
                <a:schemeClr val="bg1"/>
              </a:solidFill>
              <a:effectLst/>
              <a:latin typeface="Lexend Light" pitchFamily="2" charset="77"/>
            </a:endParaRPr>
          </a:p>
        </p:txBody>
      </p:sp>
    </p:spTree>
    <p:extLst>
      <p:ext uri="{BB962C8B-B14F-4D97-AF65-F5344CB8AC3E}">
        <p14:creationId xmlns:p14="http://schemas.microsoft.com/office/powerpoint/2010/main" val="3249803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29A8102-9DD0-A86C-3667-A115A152D532}"/>
            </a:ext>
          </a:extLst>
        </p:cNvPr>
        <p:cNvGrpSpPr/>
        <p:nvPr/>
      </p:nvGrpSpPr>
      <p:grpSpPr>
        <a:xfrm>
          <a:off x="0" y="0"/>
          <a:ext cx="0" cy="0"/>
          <a:chOff x="0" y="0"/>
          <a:chExt cx="0" cy="0"/>
        </a:xfrm>
      </p:grpSpPr>
      <p:pic>
        <p:nvPicPr>
          <p:cNvPr id="12" name="Picture 11" descr="Prescott the Apprentice - a cartoon elephant in a blue shirt and blue hat.">
            <a:extLst>
              <a:ext uri="{FF2B5EF4-FFF2-40B4-BE49-F238E27FC236}">
                <a16:creationId xmlns:a16="http://schemas.microsoft.com/office/drawing/2014/main" id="{D2BC1A98-3292-1167-B911-E6684DA208BF}"/>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506554" y="4931629"/>
            <a:ext cx="5123466" cy="5356351"/>
          </a:xfrm>
          <a:prstGeom prst="rect">
            <a:avLst/>
          </a:prstGeom>
        </p:spPr>
      </p:pic>
      <p:sp>
        <p:nvSpPr>
          <p:cNvPr id="44" name="Oval 43">
            <a:extLst>
              <a:ext uri="{FF2B5EF4-FFF2-40B4-BE49-F238E27FC236}">
                <a16:creationId xmlns:a16="http://schemas.microsoft.com/office/drawing/2014/main" id="{5C82F268-B9F9-44BE-97D6-C5A667574474}"/>
              </a:ext>
              <a:ext uri="{C183D7F6-B498-43B3-948B-1728B52AA6E4}">
                <adec:decorative xmlns:adec="http://schemas.microsoft.com/office/drawing/2017/decorative" val="1"/>
              </a:ext>
            </a:extLst>
          </p:cNvPr>
          <p:cNvSpPr/>
          <p:nvPr/>
        </p:nvSpPr>
        <p:spPr>
          <a:xfrm flipV="1">
            <a:off x="8756617" y="7997159"/>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108CB340-6C02-20C4-168E-B5FA04E5CA88}"/>
              </a:ext>
              <a:ext uri="{C183D7F6-B498-43B3-948B-1728B52AA6E4}">
                <adec:decorative xmlns:adec="http://schemas.microsoft.com/office/drawing/2017/decorative" val="1"/>
              </a:ext>
            </a:extLst>
          </p:cNvPr>
          <p:cNvSpPr/>
          <p:nvPr/>
        </p:nvSpPr>
        <p:spPr>
          <a:xfrm flipV="1">
            <a:off x="9342731" y="8269479"/>
            <a:ext cx="328286" cy="328286"/>
          </a:xfrm>
          <a:prstGeom prst="ellipse">
            <a:avLst/>
          </a:prstGeom>
          <a:solidFill>
            <a:srgbClr val="0D79A2">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323BA27-8A70-A191-3FEF-D948429682E9}"/>
              </a:ext>
              <a:ext uri="{C183D7F6-B498-43B3-948B-1728B52AA6E4}">
                <adec:decorative xmlns:adec="http://schemas.microsoft.com/office/drawing/2017/decorative" val="1"/>
              </a:ext>
            </a:extLst>
          </p:cNvPr>
          <p:cNvSpPr/>
          <p:nvPr/>
        </p:nvSpPr>
        <p:spPr>
          <a:xfrm flipV="1">
            <a:off x="9483318" y="8237358"/>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64735A10-0EA3-556F-D3E9-ED58031931E1}"/>
              </a:ext>
              <a:ext uri="{C183D7F6-B498-43B3-948B-1728B52AA6E4}">
                <adec:decorative xmlns:adec="http://schemas.microsoft.com/office/drawing/2017/decorative" val="1"/>
              </a:ext>
            </a:extLst>
          </p:cNvPr>
          <p:cNvSpPr/>
          <p:nvPr/>
        </p:nvSpPr>
        <p:spPr>
          <a:xfrm flipV="1">
            <a:off x="11724558" y="8082252"/>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BA512BE-5771-2BF8-1715-3A838525E531}"/>
              </a:ext>
              <a:ext uri="{C183D7F6-B498-43B3-948B-1728B52AA6E4}">
                <adec:decorative xmlns:adec="http://schemas.microsoft.com/office/drawing/2017/decorative" val="1"/>
              </a:ext>
            </a:extLst>
          </p:cNvPr>
          <p:cNvSpPr/>
          <p:nvPr/>
        </p:nvSpPr>
        <p:spPr>
          <a:xfrm flipV="1">
            <a:off x="13210454" y="8310852"/>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7E39360E-66F3-8ED5-ABF7-A91944DE8FD1}"/>
              </a:ext>
              <a:ext uri="{C183D7F6-B498-43B3-948B-1728B52AA6E4}">
                <adec:decorative xmlns:adec="http://schemas.microsoft.com/office/drawing/2017/decorative" val="1"/>
              </a:ext>
            </a:extLst>
          </p:cNvPr>
          <p:cNvSpPr/>
          <p:nvPr/>
        </p:nvSpPr>
        <p:spPr>
          <a:xfrm flipV="1">
            <a:off x="12532370" y="8385068"/>
            <a:ext cx="328287" cy="328287"/>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607A1CD3-2B5A-396C-BD10-8DC5CEF5D708}"/>
              </a:ext>
              <a:ext uri="{C183D7F6-B498-43B3-948B-1728B52AA6E4}">
                <adec:decorative xmlns:adec="http://schemas.microsoft.com/office/drawing/2017/decorative" val="1"/>
              </a:ext>
            </a:extLst>
          </p:cNvPr>
          <p:cNvSpPr/>
          <p:nvPr/>
        </p:nvSpPr>
        <p:spPr>
          <a:xfrm flipV="1">
            <a:off x="11148548" y="8565578"/>
            <a:ext cx="328286" cy="328286"/>
          </a:xfrm>
          <a:prstGeom prst="ellipse">
            <a:avLst/>
          </a:prstGeom>
          <a:solidFill>
            <a:srgbClr val="0D79A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77C72E61-3B4D-5F53-8AF3-AAE8B65D82CC}"/>
              </a:ext>
              <a:ext uri="{C183D7F6-B498-43B3-948B-1728B52AA6E4}">
                <adec:decorative xmlns:adec="http://schemas.microsoft.com/office/drawing/2017/decorative" val="1"/>
              </a:ext>
            </a:extLst>
          </p:cNvPr>
          <p:cNvSpPr/>
          <p:nvPr/>
        </p:nvSpPr>
        <p:spPr>
          <a:xfrm flipV="1">
            <a:off x="10041717" y="8248806"/>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E426C6E6-8112-4CFF-C74A-244BFAE84413}"/>
              </a:ext>
              <a:ext uri="{C183D7F6-B498-43B3-948B-1728B52AA6E4}">
                <adec:decorative xmlns:adec="http://schemas.microsoft.com/office/drawing/2017/decorative" val="1"/>
              </a:ext>
            </a:extLst>
          </p:cNvPr>
          <p:cNvSpPr/>
          <p:nvPr/>
        </p:nvSpPr>
        <p:spPr>
          <a:xfrm flipV="1">
            <a:off x="9963016" y="8089613"/>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A563E678-72E5-8265-BE73-18ED7188BC6C}"/>
              </a:ext>
              <a:ext uri="{C183D7F6-B498-43B3-948B-1728B52AA6E4}">
                <adec:decorative xmlns:adec="http://schemas.microsoft.com/office/drawing/2017/decorative" val="1"/>
              </a:ext>
            </a:extLst>
          </p:cNvPr>
          <p:cNvSpPr/>
          <p:nvPr/>
        </p:nvSpPr>
        <p:spPr>
          <a:xfrm flipV="1">
            <a:off x="11319998" y="8146708"/>
            <a:ext cx="328287" cy="328287"/>
          </a:xfrm>
          <a:prstGeom prst="ellipse">
            <a:avLst/>
          </a:prstGeom>
          <a:solidFill>
            <a:srgbClr val="0D79A2">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1368941-E497-A228-CF6C-16ED21AD7DE0}"/>
              </a:ext>
              <a:ext uri="{C183D7F6-B498-43B3-948B-1728B52AA6E4}">
                <adec:decorative xmlns:adec="http://schemas.microsoft.com/office/drawing/2017/decorative" val="1"/>
              </a:ext>
            </a:extLst>
          </p:cNvPr>
          <p:cNvSpPr/>
          <p:nvPr/>
        </p:nvSpPr>
        <p:spPr>
          <a:xfrm flipV="1">
            <a:off x="13552384" y="832041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F3751CF8-B97F-AF35-246D-5BEBCEB4D7DA}"/>
              </a:ext>
              <a:ext uri="{C183D7F6-B498-43B3-948B-1728B52AA6E4}">
                <adec:decorative xmlns:adec="http://schemas.microsoft.com/office/drawing/2017/decorative" val="1"/>
              </a:ext>
            </a:extLst>
          </p:cNvPr>
          <p:cNvSpPr/>
          <p:nvPr/>
        </p:nvSpPr>
        <p:spPr>
          <a:xfrm flipV="1">
            <a:off x="12907551" y="8115300"/>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8878BEE-B41C-E314-23B3-7A8BBB150764}"/>
              </a:ext>
              <a:ext uri="{C183D7F6-B498-43B3-948B-1728B52AA6E4}">
                <adec:decorative xmlns:adec="http://schemas.microsoft.com/office/drawing/2017/decorative" val="1"/>
              </a:ext>
            </a:extLst>
          </p:cNvPr>
          <p:cNvSpPr/>
          <p:nvPr/>
        </p:nvSpPr>
        <p:spPr>
          <a:xfrm flipV="1">
            <a:off x="8212256" y="8375922"/>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C423A4A2-3926-58DB-236E-EFA8D30B9AFB}"/>
              </a:ext>
              <a:ext uri="{C183D7F6-B498-43B3-948B-1728B52AA6E4}">
                <adec:decorative xmlns:adec="http://schemas.microsoft.com/office/drawing/2017/decorative" val="1"/>
              </a:ext>
            </a:extLst>
          </p:cNvPr>
          <p:cNvSpPr/>
          <p:nvPr/>
        </p:nvSpPr>
        <p:spPr>
          <a:xfrm flipV="1">
            <a:off x="9883918" y="8506601"/>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E001A941-39A5-8428-A66E-3293D0A698B6}"/>
              </a:ext>
              <a:ext uri="{C183D7F6-B498-43B3-948B-1728B52AA6E4}">
                <adec:decorative xmlns:adec="http://schemas.microsoft.com/office/drawing/2017/decorative" val="1"/>
              </a:ext>
            </a:extLst>
          </p:cNvPr>
          <p:cNvSpPr/>
          <p:nvPr/>
        </p:nvSpPr>
        <p:spPr>
          <a:xfrm flipV="1">
            <a:off x="10876757" y="8454359"/>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2A286A17-DD1B-CB79-152B-BA9090A13725}"/>
              </a:ext>
              <a:ext uri="{C183D7F6-B498-43B3-948B-1728B52AA6E4}">
                <adec:decorative xmlns:adec="http://schemas.microsoft.com/office/drawing/2017/decorative" val="1"/>
              </a:ext>
            </a:extLst>
          </p:cNvPr>
          <p:cNvGrpSpPr/>
          <p:nvPr/>
        </p:nvGrpSpPr>
        <p:grpSpPr>
          <a:xfrm>
            <a:off x="10170332" y="8648700"/>
            <a:ext cx="1869268" cy="1905000"/>
            <a:chOff x="7391754" y="8036559"/>
            <a:chExt cx="1869268" cy="1905000"/>
          </a:xfrm>
        </p:grpSpPr>
        <p:pic>
          <p:nvPicPr>
            <p:cNvPr id="67" name="Picture 66">
              <a:extLst>
                <a:ext uri="{FF2B5EF4-FFF2-40B4-BE49-F238E27FC236}">
                  <a16:creationId xmlns:a16="http://schemas.microsoft.com/office/drawing/2014/main" id="{ACA1D7D3-1425-B3C8-DE9F-57A047060368}"/>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7745714" y="8188959"/>
              <a:ext cx="443898" cy="1673548"/>
            </a:xfrm>
            <a:prstGeom prst="rect">
              <a:avLst/>
            </a:prstGeom>
          </p:spPr>
        </p:pic>
        <p:pic>
          <p:nvPicPr>
            <p:cNvPr id="68" name="Picture 67">
              <a:extLst>
                <a:ext uri="{FF2B5EF4-FFF2-40B4-BE49-F238E27FC236}">
                  <a16:creationId xmlns:a16="http://schemas.microsoft.com/office/drawing/2014/main" id="{02E16BE4-8873-4342-5C62-FE7C4A61AA55}"/>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8350651" y="8036559"/>
              <a:ext cx="504831" cy="1903272"/>
            </a:xfrm>
            <a:prstGeom prst="rect">
              <a:avLst/>
            </a:prstGeom>
          </p:spPr>
        </p:pic>
        <p:pic>
          <p:nvPicPr>
            <p:cNvPr id="69" name="Picture 68" descr="A red and orange fire&#10;&#10;AI-generated content may be incorrect.">
              <a:extLst>
                <a:ext uri="{FF2B5EF4-FFF2-40B4-BE49-F238E27FC236}">
                  <a16:creationId xmlns:a16="http://schemas.microsoft.com/office/drawing/2014/main" id="{29ED595E-083B-E4AC-4715-1CE5CCF9210B}"/>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7974485" y="8879494"/>
              <a:ext cx="685446" cy="1062065"/>
            </a:xfrm>
            <a:prstGeom prst="rect">
              <a:avLst/>
            </a:prstGeom>
          </p:spPr>
        </p:pic>
        <p:pic>
          <p:nvPicPr>
            <p:cNvPr id="70" name="Picture 69" descr="A red and orange fire&#10;&#10;AI-generated content may be incorrect.">
              <a:extLst>
                <a:ext uri="{FF2B5EF4-FFF2-40B4-BE49-F238E27FC236}">
                  <a16:creationId xmlns:a16="http://schemas.microsoft.com/office/drawing/2014/main" id="{5417A1BA-1198-585E-CF70-C72BB14FDA84}"/>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8575576" y="8878514"/>
              <a:ext cx="685446" cy="1062065"/>
            </a:xfrm>
            <a:prstGeom prst="rect">
              <a:avLst/>
            </a:prstGeom>
          </p:spPr>
        </p:pic>
        <p:pic>
          <p:nvPicPr>
            <p:cNvPr id="71" name="Picture 70" descr="A red and orange fire&#10;&#10;AI-generated content may be incorrect.">
              <a:extLst>
                <a:ext uri="{FF2B5EF4-FFF2-40B4-BE49-F238E27FC236}">
                  <a16:creationId xmlns:a16="http://schemas.microsoft.com/office/drawing/2014/main" id="{76B2D350-934C-21C2-CFBF-90C4B2491CBA}"/>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7391754" y="8877300"/>
              <a:ext cx="685446" cy="1062065"/>
            </a:xfrm>
            <a:prstGeom prst="rect">
              <a:avLst/>
            </a:prstGeom>
          </p:spPr>
        </p:pic>
      </p:grpSp>
      <p:pic>
        <p:nvPicPr>
          <p:cNvPr id="84" name="Graphic 83" descr="An image of a containter of water positioned over flames.">
            <a:extLst>
              <a:ext uri="{FF2B5EF4-FFF2-40B4-BE49-F238E27FC236}">
                <a16:creationId xmlns:a16="http://schemas.microsoft.com/office/drawing/2014/main" id="{D90D8859-96F9-3937-2766-1F7B5CE94E6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162800" y="3180972"/>
            <a:ext cx="7843229" cy="6048000"/>
          </a:xfrm>
          <a:prstGeom prst="rect">
            <a:avLst/>
          </a:prstGeom>
        </p:spPr>
      </p:pic>
      <p:sp>
        <p:nvSpPr>
          <p:cNvPr id="85" name="Oval 84" descr="Boiling = 100 °C&#13;&#10;">
            <a:extLst>
              <a:ext uri="{FF2B5EF4-FFF2-40B4-BE49-F238E27FC236}">
                <a16:creationId xmlns:a16="http://schemas.microsoft.com/office/drawing/2014/main" id="{7969C1FA-8347-33AB-A3B5-13AC112F664A}"/>
              </a:ext>
            </a:extLst>
          </p:cNvPr>
          <p:cNvSpPr>
            <a:spLocks/>
          </p:cNvSpPr>
          <p:nvPr/>
        </p:nvSpPr>
        <p:spPr>
          <a:xfrm rot="382447">
            <a:off x="13185652" y="7103965"/>
            <a:ext cx="2632271" cy="2632271"/>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Lexend Light" pitchFamily="2" charset="77"/>
              </a:rPr>
              <a:t>Boiling</a:t>
            </a:r>
          </a:p>
          <a:p>
            <a:pPr algn="ctr"/>
            <a:r>
              <a:rPr lang="en-GB" sz="2400" dirty="0">
                <a:solidFill>
                  <a:schemeClr val="bg1"/>
                </a:solidFill>
                <a:latin typeface="Lexend Light" pitchFamily="2" charset="77"/>
              </a:rPr>
              <a:t>= 100</a:t>
            </a:r>
            <a:r>
              <a:rPr lang="en-GB" sz="2400" dirty="0">
                <a:solidFill>
                  <a:schemeClr val="lt1"/>
                </a:solidFill>
                <a:latin typeface="Lexend Light" pitchFamily="2" charset="77"/>
              </a:rPr>
              <a:t> °C</a:t>
            </a:r>
            <a:endParaRPr lang="en-GB" sz="2400" dirty="0">
              <a:solidFill>
                <a:schemeClr val="bg1"/>
              </a:solidFill>
              <a:latin typeface="Lexend Light" pitchFamily="2" charset="77"/>
            </a:endParaRPr>
          </a:p>
        </p:txBody>
      </p:sp>
      <p:sp>
        <p:nvSpPr>
          <p:cNvPr id="74" name="At 100°C, the particles break free of their bonds and escape into the air as a gas.&#13;&#10;" descr="At 100°C, the particles break free of their bonds and escape into the air as a gas">
            <a:extLst>
              <a:ext uri="{FF2B5EF4-FFF2-40B4-BE49-F238E27FC236}">
                <a16:creationId xmlns:a16="http://schemas.microsoft.com/office/drawing/2014/main" id="{FD898040-871A-129A-AB63-74791B185857}"/>
              </a:ext>
            </a:extLst>
          </p:cNvPr>
          <p:cNvSpPr/>
          <p:nvPr/>
        </p:nvSpPr>
        <p:spPr>
          <a:xfrm>
            <a:off x="8523605" y="274615"/>
            <a:ext cx="4868885" cy="4868885"/>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lt1"/>
                </a:solidFill>
                <a:latin typeface="Lexend Light" pitchFamily="2" charset="77"/>
              </a:rPr>
              <a:t>At 100°C, the particles break free of their bonds and escape into the air as a gas.</a:t>
            </a:r>
          </a:p>
        </p:txBody>
      </p:sp>
      <p:sp>
        <p:nvSpPr>
          <p:cNvPr id="34" name="When water is heated, the water particles gain energy and start to move around really fast. " descr="When water is heated, the water particles gain energy and start to move around really fast">
            <a:extLst>
              <a:ext uri="{FF2B5EF4-FFF2-40B4-BE49-F238E27FC236}">
                <a16:creationId xmlns:a16="http://schemas.microsoft.com/office/drawing/2014/main" id="{DF8CB8A8-3F52-FDA0-E7DD-535F8ACB30C7}"/>
              </a:ext>
            </a:extLst>
          </p:cNvPr>
          <p:cNvSpPr>
            <a:spLocks noGrp="1"/>
          </p:cNvSpPr>
          <p:nvPr>
            <p:ph type="title" idx="4294967295"/>
          </p:nvPr>
        </p:nvSpPr>
        <p:spPr>
          <a:xfrm>
            <a:off x="2754259" y="1750769"/>
            <a:ext cx="5308883" cy="4588392"/>
          </a:xfrm>
          <a:prstGeom prst="wedgeEllipseCallout">
            <a:avLst/>
          </a:prstGeom>
          <a:solidFill>
            <a:schemeClr val="bg1"/>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br>
              <a:rPr lang="en-GB" sz="3200" b="0" u="none" dirty="0">
                <a:solidFill>
                  <a:schemeClr val="tx1"/>
                </a:solidFill>
                <a:latin typeface="Lexend Light" pitchFamily="2" charset="77"/>
              </a:rPr>
            </a:br>
            <a:r>
              <a:rPr lang="en-GB" sz="3200" b="0" u="none" dirty="0">
                <a:solidFill>
                  <a:schemeClr val="tx1"/>
                </a:solidFill>
                <a:latin typeface="Lexend Light" pitchFamily="2" charset="77"/>
              </a:rPr>
              <a:t>When water is heated, the water particles gain </a:t>
            </a:r>
            <a:r>
              <a:rPr lang="en-GB" sz="3600" u="none" dirty="0">
                <a:solidFill>
                  <a:schemeClr val="tx1"/>
                </a:solidFill>
                <a:latin typeface="Lexend Light" pitchFamily="2" charset="77"/>
              </a:rPr>
              <a:t>energy</a:t>
            </a:r>
            <a:r>
              <a:rPr lang="en-GB" sz="3200" b="0" u="none" dirty="0">
                <a:solidFill>
                  <a:schemeClr val="tx1"/>
                </a:solidFill>
                <a:latin typeface="Lexend Light" pitchFamily="2" charset="77"/>
              </a:rPr>
              <a:t> and start to move around really fast. </a:t>
            </a:r>
            <a:br>
              <a:rPr lang="en-GB" sz="3200" b="0" u="none" dirty="0">
                <a:solidFill>
                  <a:schemeClr val="tx1"/>
                </a:solidFill>
                <a:latin typeface="Lexend Light" pitchFamily="2" charset="77"/>
              </a:rPr>
            </a:br>
            <a:br>
              <a:rPr lang="en-GB" sz="3200" b="0" u="none" dirty="0">
                <a:solidFill>
                  <a:schemeClr val="tx1"/>
                </a:solidFill>
                <a:latin typeface="Lexend Light" pitchFamily="2" charset="77"/>
              </a:rPr>
            </a:br>
            <a:endParaRPr kumimoji="0" lang="en-GB" sz="3200" b="0" u="none" strike="noStrike" kern="0" cap="none" spc="0" normalizeH="0" baseline="0" noProof="0" dirty="0">
              <a:ln>
                <a:noFill/>
              </a:ln>
              <a:solidFill>
                <a:schemeClr val="tx1"/>
              </a:solidFill>
              <a:effectLst/>
              <a:uLnTx/>
              <a:uFillTx/>
              <a:latin typeface="Lexend Light" pitchFamily="2" charset="77"/>
              <a:cs typeface="+mn-cs"/>
            </a:endParaRPr>
          </a:p>
        </p:txBody>
      </p:sp>
      <p:sp>
        <p:nvSpPr>
          <p:cNvPr id="7" name="Title 1">
            <a:extLst>
              <a:ext uri="{FF2B5EF4-FFF2-40B4-BE49-F238E27FC236}">
                <a16:creationId xmlns:a16="http://schemas.microsoft.com/office/drawing/2014/main" id="{D2179BD8-ABE8-2A5D-83B5-06FEB27567A8}"/>
              </a:ext>
            </a:extLst>
          </p:cNvPr>
          <p:cNvSpPr txBox="1">
            <a:spLocks/>
          </p:cNvSpPr>
          <p:nvPr/>
        </p:nvSpPr>
        <p:spPr>
          <a:xfrm>
            <a:off x="823932" y="647700"/>
            <a:ext cx="17235468"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algn="l">
              <a:defRPr/>
            </a:pPr>
            <a:r>
              <a:rPr lang="en-GB" sz="5400" b="0" u="none" dirty="0">
                <a:latin typeface="Lexend Light" pitchFamily="2" charset="77"/>
              </a:rPr>
              <a:t>What is steam?</a:t>
            </a:r>
            <a:endParaRPr lang="en-US" sz="5400" b="0" u="none" dirty="0">
              <a:solidFill>
                <a:sysClr val="windowText" lastClr="000000"/>
              </a:solidFill>
              <a:latin typeface="Lexend Light" pitchFamily="2" charset="77"/>
            </a:endParaRPr>
          </a:p>
        </p:txBody>
      </p:sp>
    </p:spTree>
    <p:extLst>
      <p:ext uri="{BB962C8B-B14F-4D97-AF65-F5344CB8AC3E}">
        <p14:creationId xmlns:p14="http://schemas.microsoft.com/office/powerpoint/2010/main" val="335619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anim calcmode="lin" valueType="num">
                                      <p:cBhvr>
                                        <p:cTn id="8" dur="1000" fill="hold"/>
                                        <p:tgtEl>
                                          <p:spTgt spid="74"/>
                                        </p:tgtEl>
                                        <p:attrNameLst>
                                          <p:attrName>ppt_x</p:attrName>
                                        </p:attrNameLst>
                                      </p:cBhvr>
                                      <p:tavLst>
                                        <p:tav tm="0">
                                          <p:val>
                                            <p:strVal val="#ppt_x"/>
                                          </p:val>
                                        </p:tav>
                                        <p:tav tm="100000">
                                          <p:val>
                                            <p:strVal val="#ppt_x"/>
                                          </p:val>
                                        </p:tav>
                                      </p:tavLst>
                                    </p:anim>
                                    <p:anim calcmode="lin" valueType="num">
                                      <p:cBhvr>
                                        <p:cTn id="9" dur="1000" fill="hold"/>
                                        <p:tgtEl>
                                          <p:spTgt spid="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50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0" presetClass="path" presetSubtype="0" repeatCount="indefinite" decel="50000" fill="hold" grpId="0" nodeType="withEffect">
                                  <p:stCondLst>
                                    <p:cond delay="0"/>
                                  </p:stCondLst>
                                  <p:endCondLst>
                                    <p:cond evt="onNext" delay="0">
                                      <p:tgtEl>
                                        <p:sldTgt/>
                                      </p:tgtEl>
                                    </p:cond>
                                  </p:endCondLst>
                                  <p:childTnLst>
                                    <p:animMotion origin="layout" path="M 5.55556E-7 0.04198 L -0.00417 -0.23565 " pathEditMode="relative" rAng="0" ptsTypes="AA">
                                      <p:cBhvr>
                                        <p:cTn id="15" dur="1300" fill="hold"/>
                                        <p:tgtEl>
                                          <p:spTgt spid="44"/>
                                        </p:tgtEl>
                                        <p:attrNameLst>
                                          <p:attrName>ppt_x</p:attrName>
                                          <p:attrName>ppt_y</p:attrName>
                                        </p:attrNameLst>
                                      </p:cBhvr>
                                      <p:rCtr x="-208" y="-13889"/>
                                    </p:animMotion>
                                  </p:childTnLst>
                                  <p:subTnLst>
                                    <p:set>
                                      <p:cBhvr override="childStyle">
                                        <p:cTn dur="1" fill="hold" display="0" masterRel="sameClick" afterEffect="1">
                                          <p:stCondLst>
                                            <p:cond evt="end" delay="0">
                                              <p:tn val="14"/>
                                            </p:cond>
                                          </p:stCondLst>
                                        </p:cTn>
                                        <p:tgtEl>
                                          <p:spTgt spid="44"/>
                                        </p:tgtEl>
                                        <p:attrNameLst>
                                          <p:attrName>style.visibility</p:attrName>
                                        </p:attrNameLst>
                                      </p:cBhvr>
                                      <p:to>
                                        <p:strVal val="hidden"/>
                                      </p:to>
                                    </p:set>
                                  </p:subTnLst>
                                </p:cTn>
                              </p:par>
                              <p:par>
                                <p:cTn id="16" presetID="0" presetClass="path" presetSubtype="0" repeatCount="indefinite" decel="50000" fill="hold" grpId="0" nodeType="withEffect">
                                  <p:stCondLst>
                                    <p:cond delay="1500"/>
                                  </p:stCondLst>
                                  <p:endCondLst>
                                    <p:cond evt="onNext" delay="0">
                                      <p:tgtEl>
                                        <p:sldTgt/>
                                      </p:tgtEl>
                                    </p:cond>
                                  </p:endCondLst>
                                  <p:childTnLst>
                                    <p:animMotion origin="layout" path="M -1.66667E-6 0.04198 L 0.00903 -0.28179 " pathEditMode="relative" rAng="0" ptsTypes="AA">
                                      <p:cBhvr>
                                        <p:cTn id="17" dur="1200" fill="hold"/>
                                        <p:tgtEl>
                                          <p:spTgt spid="45"/>
                                        </p:tgtEl>
                                        <p:attrNameLst>
                                          <p:attrName>ppt_x</p:attrName>
                                          <p:attrName>ppt_y</p:attrName>
                                        </p:attrNameLst>
                                      </p:cBhvr>
                                      <p:rCtr x="451" y="-16188"/>
                                    </p:animMotion>
                                  </p:childTnLst>
                                  <p:subTnLst>
                                    <p:set>
                                      <p:cBhvr override="childStyle">
                                        <p:cTn dur="1" fill="hold" display="0" masterRel="sameClick" afterEffect="1">
                                          <p:stCondLst>
                                            <p:cond evt="end" delay="0">
                                              <p:tn val="16"/>
                                            </p:cond>
                                          </p:stCondLst>
                                        </p:cTn>
                                        <p:tgtEl>
                                          <p:spTgt spid="45"/>
                                        </p:tgtEl>
                                        <p:attrNameLst>
                                          <p:attrName>style.visibility</p:attrName>
                                        </p:attrNameLst>
                                      </p:cBhvr>
                                      <p:to>
                                        <p:strVal val="hidden"/>
                                      </p:to>
                                    </p:set>
                                  </p:subTnLst>
                                </p:cTn>
                              </p:par>
                              <p:par>
                                <p:cTn id="18" presetID="0" presetClass="path" presetSubtype="0" repeatCount="indefinite" decel="50000" fill="hold" grpId="0" nodeType="withEffect">
                                  <p:stCondLst>
                                    <p:cond delay="2000"/>
                                  </p:stCondLst>
                                  <p:endCondLst>
                                    <p:cond evt="onNext" delay="0">
                                      <p:tgtEl>
                                        <p:sldTgt/>
                                      </p:tgtEl>
                                    </p:cond>
                                  </p:endCondLst>
                                  <p:childTnLst>
                                    <p:animMotion origin="layout" path="M 0.05451 -0.0159 L 0.05911 -0.19368 " pathEditMode="relative" rAng="0" ptsTypes="AA">
                                      <p:cBhvr>
                                        <p:cTn id="19" dur="1300" fill="hold"/>
                                        <p:tgtEl>
                                          <p:spTgt spid="46"/>
                                        </p:tgtEl>
                                        <p:attrNameLst>
                                          <p:attrName>ppt_x</p:attrName>
                                          <p:attrName>ppt_y</p:attrName>
                                        </p:attrNameLst>
                                      </p:cBhvr>
                                      <p:rCtr x="226" y="-8889"/>
                                    </p:animMotion>
                                  </p:childTnLst>
                                  <p:subTnLst>
                                    <p:set>
                                      <p:cBhvr override="childStyle">
                                        <p:cTn dur="1" fill="hold" display="0" masterRel="sameClick" afterEffect="1">
                                          <p:stCondLst>
                                            <p:cond evt="end" delay="0">
                                              <p:tn val="18"/>
                                            </p:cond>
                                          </p:stCondLst>
                                        </p:cTn>
                                        <p:tgtEl>
                                          <p:spTgt spid="46"/>
                                        </p:tgtEl>
                                        <p:attrNameLst>
                                          <p:attrName>style.visibility</p:attrName>
                                        </p:attrNameLst>
                                      </p:cBhvr>
                                      <p:to>
                                        <p:strVal val="hidden"/>
                                      </p:to>
                                    </p:set>
                                  </p:subTnLst>
                                </p:cTn>
                              </p:par>
                              <p:par>
                                <p:cTn id="20" presetID="0" presetClass="path" presetSubtype="0" repeatCount="indefinite" decel="50000" fill="hold" grpId="0" nodeType="withEffect">
                                  <p:stCondLst>
                                    <p:cond delay="5500"/>
                                  </p:stCondLst>
                                  <p:endCondLst>
                                    <p:cond evt="onNext" delay="0">
                                      <p:tgtEl>
                                        <p:sldTgt/>
                                      </p:tgtEl>
                                    </p:cond>
                                  </p:endCondLst>
                                  <p:childTnLst>
                                    <p:animMotion origin="layout" path="M 4.16667E-6 -3.7037E-7 L -0.00417 -0.27762 " pathEditMode="relative" rAng="0" ptsTypes="AA">
                                      <p:cBhvr>
                                        <p:cTn id="21" dur="1200" fill="hold"/>
                                        <p:tgtEl>
                                          <p:spTgt spid="47"/>
                                        </p:tgtEl>
                                        <p:attrNameLst>
                                          <p:attrName>ppt_x</p:attrName>
                                          <p:attrName>ppt_y</p:attrName>
                                        </p:attrNameLst>
                                      </p:cBhvr>
                                      <p:rCtr x="-208" y="-13889"/>
                                    </p:animMotion>
                                  </p:childTnLst>
                                  <p:subTnLst>
                                    <p:set>
                                      <p:cBhvr override="childStyle">
                                        <p:cTn dur="1" fill="hold" display="0" masterRel="sameClick" afterEffect="1">
                                          <p:stCondLst>
                                            <p:cond evt="end" delay="0">
                                              <p:tn val="20"/>
                                            </p:cond>
                                          </p:stCondLst>
                                        </p:cTn>
                                        <p:tgtEl>
                                          <p:spTgt spid="47"/>
                                        </p:tgtEl>
                                        <p:attrNameLst>
                                          <p:attrName>style.visibility</p:attrName>
                                        </p:attrNameLst>
                                      </p:cBhvr>
                                      <p:to>
                                        <p:strVal val="hidden"/>
                                      </p:to>
                                    </p:set>
                                  </p:subTnLst>
                                </p:cTn>
                              </p:par>
                              <p:par>
                                <p:cTn id="22" presetID="0" presetClass="path" presetSubtype="0" repeatCount="indefinite" decel="50000" fill="hold" grpId="0" nodeType="withEffect">
                                  <p:stCondLst>
                                    <p:cond delay="2000"/>
                                  </p:stCondLst>
                                  <p:endCondLst>
                                    <p:cond evt="onNext" delay="0">
                                      <p:tgtEl>
                                        <p:sldTgt/>
                                      </p:tgtEl>
                                    </p:cond>
                                  </p:endCondLst>
                                  <p:childTnLst>
                                    <p:animMotion origin="layout" path="M 0.02951 -0.0159 L 0.03168 -0.24244 " pathEditMode="relative" rAng="0" ptsTypes="AA">
                                      <p:cBhvr>
                                        <p:cTn id="23" dur="1300" fill="hold"/>
                                        <p:tgtEl>
                                          <p:spTgt spid="48"/>
                                        </p:tgtEl>
                                        <p:attrNameLst>
                                          <p:attrName>ppt_x</p:attrName>
                                          <p:attrName>ppt_y</p:attrName>
                                        </p:attrNameLst>
                                      </p:cBhvr>
                                      <p:rCtr x="104" y="-11327"/>
                                    </p:animMotion>
                                  </p:childTnLst>
                                  <p:subTnLst>
                                    <p:set>
                                      <p:cBhvr override="childStyle">
                                        <p:cTn dur="1" fill="hold" display="0" masterRel="sameClick" afterEffect="1">
                                          <p:stCondLst>
                                            <p:cond evt="end" delay="0">
                                              <p:tn val="22"/>
                                            </p:cond>
                                          </p:stCondLst>
                                        </p:cTn>
                                        <p:tgtEl>
                                          <p:spTgt spid="48"/>
                                        </p:tgtEl>
                                        <p:attrNameLst>
                                          <p:attrName>style.visibility</p:attrName>
                                        </p:attrNameLst>
                                      </p:cBhvr>
                                      <p:to>
                                        <p:strVal val="hidden"/>
                                      </p:to>
                                    </p:set>
                                  </p:subTnLst>
                                </p:cTn>
                              </p:par>
                              <p:par>
                                <p:cTn id="24" presetID="0" presetClass="path" presetSubtype="0" repeatCount="indefinite" decel="50000" fill="hold" grpId="0" nodeType="withEffect">
                                  <p:stCondLst>
                                    <p:cond delay="8000"/>
                                  </p:stCondLst>
                                  <p:endCondLst>
                                    <p:cond evt="onNext" delay="0">
                                      <p:tgtEl>
                                        <p:sldTgt/>
                                      </p:tgtEl>
                                    </p:cond>
                                  </p:endCondLst>
                                  <p:childTnLst>
                                    <p:animMotion origin="layout" path="M -4.02778E-6 1.48148E-6 L -0.00095 -0.18935 " pathEditMode="relative" rAng="0" ptsTypes="AA">
                                      <p:cBhvr>
                                        <p:cTn id="25" dur="1000" fill="hold"/>
                                        <p:tgtEl>
                                          <p:spTgt spid="49"/>
                                        </p:tgtEl>
                                        <p:attrNameLst>
                                          <p:attrName>ppt_x</p:attrName>
                                          <p:attrName>ppt_y</p:attrName>
                                        </p:attrNameLst>
                                      </p:cBhvr>
                                      <p:rCtr x="-52" y="-9475"/>
                                    </p:animMotion>
                                  </p:childTnLst>
                                  <p:subTnLst>
                                    <p:set>
                                      <p:cBhvr override="childStyle">
                                        <p:cTn dur="1" fill="hold" display="0" masterRel="sameClick" afterEffect="1">
                                          <p:stCondLst>
                                            <p:cond evt="end" delay="0">
                                              <p:tn val="24"/>
                                            </p:cond>
                                          </p:stCondLst>
                                        </p:cTn>
                                        <p:tgtEl>
                                          <p:spTgt spid="49"/>
                                        </p:tgtEl>
                                        <p:attrNameLst>
                                          <p:attrName>style.visibility</p:attrName>
                                        </p:attrNameLst>
                                      </p:cBhvr>
                                      <p:to>
                                        <p:strVal val="hidden"/>
                                      </p:to>
                                    </p:set>
                                  </p:subTnLst>
                                </p:cTn>
                              </p:par>
                              <p:par>
                                <p:cTn id="26" presetID="0" presetClass="path" presetSubtype="0" repeatCount="indefinite" decel="50000" fill="hold" grpId="0" nodeType="withEffect">
                                  <p:stCondLst>
                                    <p:cond delay="500"/>
                                  </p:stCondLst>
                                  <p:endCondLst>
                                    <p:cond evt="onNext" delay="0">
                                      <p:tgtEl>
                                        <p:sldTgt/>
                                      </p:tgtEl>
                                    </p:cond>
                                  </p:endCondLst>
                                  <p:childTnLst>
                                    <p:animMotion origin="layout" path="M 0.05911 -0.00725 L 0.05911 -0.19367 " pathEditMode="relative" rAng="0" ptsTypes="AA">
                                      <p:cBhvr>
                                        <p:cTn id="27" dur="900" fill="hold"/>
                                        <p:tgtEl>
                                          <p:spTgt spid="50"/>
                                        </p:tgtEl>
                                        <p:attrNameLst>
                                          <p:attrName>ppt_x</p:attrName>
                                          <p:attrName>ppt_y</p:attrName>
                                        </p:attrNameLst>
                                      </p:cBhvr>
                                      <p:rCtr x="0" y="-9321"/>
                                    </p:animMotion>
                                  </p:childTnLst>
                                  <p:subTnLst>
                                    <p:set>
                                      <p:cBhvr override="childStyle">
                                        <p:cTn dur="1" fill="hold" display="0" masterRel="sameClick" afterEffect="1">
                                          <p:stCondLst>
                                            <p:cond evt="end" delay="0">
                                              <p:tn val="26"/>
                                            </p:cond>
                                          </p:stCondLst>
                                        </p:cTn>
                                        <p:tgtEl>
                                          <p:spTgt spid="50"/>
                                        </p:tgtEl>
                                        <p:attrNameLst>
                                          <p:attrName>style.visibility</p:attrName>
                                        </p:attrNameLst>
                                      </p:cBhvr>
                                      <p:to>
                                        <p:strVal val="hidden"/>
                                      </p:to>
                                    </p:set>
                                  </p:subTnLst>
                                </p:cTn>
                              </p:par>
                              <p:par>
                                <p:cTn id="28" presetID="0" presetClass="path" presetSubtype="0" repeatCount="indefinite" decel="50000" fill="hold" grpId="0" nodeType="withEffect">
                                  <p:stCondLst>
                                    <p:cond delay="7000"/>
                                  </p:stCondLst>
                                  <p:endCondLst>
                                    <p:cond evt="onNext" delay="0">
                                      <p:tgtEl>
                                        <p:sldTgt/>
                                      </p:tgtEl>
                                    </p:cond>
                                  </p:endCondLst>
                                  <p:childTnLst>
                                    <p:animMotion origin="layout" path="M 0.01119 -0.02871 L 0.01119 -0.21513 " pathEditMode="relative" rAng="0" ptsTypes="AA">
                                      <p:cBhvr>
                                        <p:cTn id="29" dur="600" fill="hold"/>
                                        <p:tgtEl>
                                          <p:spTgt spid="51"/>
                                        </p:tgtEl>
                                        <p:attrNameLst>
                                          <p:attrName>ppt_x</p:attrName>
                                          <p:attrName>ppt_y</p:attrName>
                                        </p:attrNameLst>
                                      </p:cBhvr>
                                      <p:rCtr x="0" y="-9321"/>
                                    </p:animMotion>
                                  </p:childTnLst>
                                  <p:subTnLst>
                                    <p:set>
                                      <p:cBhvr override="childStyle">
                                        <p:cTn dur="1" fill="hold" display="0" masterRel="sameClick" afterEffect="1">
                                          <p:stCondLst>
                                            <p:cond evt="end" delay="0">
                                              <p:tn val="28"/>
                                            </p:cond>
                                          </p:stCondLst>
                                        </p:cTn>
                                        <p:tgtEl>
                                          <p:spTgt spid="51"/>
                                        </p:tgtEl>
                                        <p:attrNameLst>
                                          <p:attrName>style.visibility</p:attrName>
                                        </p:attrNameLst>
                                      </p:cBhvr>
                                      <p:to>
                                        <p:strVal val="hidden"/>
                                      </p:to>
                                    </p:set>
                                  </p:subTnLst>
                                </p:cTn>
                              </p:par>
                              <p:par>
                                <p:cTn id="30" presetID="0" presetClass="path" presetSubtype="0" repeatCount="indefinite" decel="50000" fill="hold" grpId="0" nodeType="withEffect">
                                  <p:stCondLst>
                                    <p:cond delay="200"/>
                                  </p:stCondLst>
                                  <p:endCondLst>
                                    <p:cond evt="onNext" delay="0">
                                      <p:tgtEl>
                                        <p:sldTgt/>
                                      </p:tgtEl>
                                    </p:cond>
                                  </p:endCondLst>
                                  <p:childTnLst>
                                    <p:animMotion origin="layout" path="M 0.05452 -0.01589 L 0.05912 -0.19367 " pathEditMode="relative" rAng="0" ptsTypes="AA">
                                      <p:cBhvr>
                                        <p:cTn id="31" dur="1200" fill="hold"/>
                                        <p:tgtEl>
                                          <p:spTgt spid="52"/>
                                        </p:tgtEl>
                                        <p:attrNameLst>
                                          <p:attrName>ppt_x</p:attrName>
                                          <p:attrName>ppt_y</p:attrName>
                                        </p:attrNameLst>
                                      </p:cBhvr>
                                      <p:rCtr x="226" y="-8889"/>
                                    </p:animMotion>
                                  </p:childTnLst>
                                  <p:subTnLst>
                                    <p:set>
                                      <p:cBhvr override="childStyle">
                                        <p:cTn dur="1" fill="hold" display="0" masterRel="sameClick" afterEffect="1">
                                          <p:stCondLst>
                                            <p:cond evt="end" delay="0">
                                              <p:tn val="30"/>
                                            </p:cond>
                                          </p:stCondLst>
                                        </p:cTn>
                                        <p:tgtEl>
                                          <p:spTgt spid="52"/>
                                        </p:tgtEl>
                                        <p:attrNameLst>
                                          <p:attrName>style.visibility</p:attrName>
                                        </p:attrNameLst>
                                      </p:cBhvr>
                                      <p:to>
                                        <p:strVal val="hidden"/>
                                      </p:to>
                                    </p:set>
                                  </p:subTnLst>
                                </p:cTn>
                              </p:par>
                              <p:par>
                                <p:cTn id="32" presetID="0" presetClass="path" presetSubtype="0" repeatCount="indefinite" decel="50000" fill="hold" grpId="0" nodeType="withEffect">
                                  <p:stCondLst>
                                    <p:cond delay="9500"/>
                                  </p:stCondLst>
                                  <p:endCondLst>
                                    <p:cond evt="onNext" delay="0">
                                      <p:tgtEl>
                                        <p:sldTgt/>
                                      </p:tgtEl>
                                    </p:cond>
                                  </p:endCondLst>
                                  <p:childTnLst>
                                    <p:animMotion origin="layout" path="M -1.38889E-6 -3.7037E-7 L 0.00886 -0.13657 " pathEditMode="relative" rAng="0" ptsTypes="AA">
                                      <p:cBhvr>
                                        <p:cTn id="33" dur="800" fill="hold"/>
                                        <p:tgtEl>
                                          <p:spTgt spid="53"/>
                                        </p:tgtEl>
                                        <p:attrNameLst>
                                          <p:attrName>ppt_x</p:attrName>
                                          <p:attrName>ppt_y</p:attrName>
                                        </p:attrNameLst>
                                      </p:cBhvr>
                                      <p:rCtr x="443" y="-6836"/>
                                    </p:animMotion>
                                  </p:childTnLst>
                                  <p:subTnLst>
                                    <p:set>
                                      <p:cBhvr override="childStyle">
                                        <p:cTn dur="1" fill="hold" display="0" masterRel="sameClick" afterEffect="1">
                                          <p:stCondLst>
                                            <p:cond evt="end" delay="0">
                                              <p:tn val="32"/>
                                            </p:cond>
                                          </p:stCondLst>
                                        </p:cTn>
                                        <p:tgtEl>
                                          <p:spTgt spid="53"/>
                                        </p:tgtEl>
                                        <p:attrNameLst>
                                          <p:attrName>style.visibility</p:attrName>
                                        </p:attrNameLst>
                                      </p:cBhvr>
                                      <p:to>
                                        <p:strVal val="hidden"/>
                                      </p:to>
                                    </p:set>
                                  </p:subTnLst>
                                </p:cTn>
                              </p:par>
                              <p:par>
                                <p:cTn id="34" presetID="0" presetClass="path" presetSubtype="0" repeatCount="indefinite" decel="50000" fill="hold" grpId="0" nodeType="withEffect">
                                  <p:stCondLst>
                                    <p:cond delay="1000"/>
                                  </p:stCondLst>
                                  <p:endCondLst>
                                    <p:cond evt="onNext" delay="0">
                                      <p:tgtEl>
                                        <p:sldTgt/>
                                      </p:tgtEl>
                                    </p:cond>
                                  </p:endCondLst>
                                  <p:childTnLst>
                                    <p:animMotion origin="layout" path="M 0 -1.35802E-6 L -0.01797 -0.3608 " pathEditMode="relative" rAng="0" ptsTypes="AA">
                                      <p:cBhvr>
                                        <p:cTn id="35" dur="1000" fill="hold"/>
                                        <p:tgtEl>
                                          <p:spTgt spid="54"/>
                                        </p:tgtEl>
                                        <p:attrNameLst>
                                          <p:attrName>ppt_x</p:attrName>
                                          <p:attrName>ppt_y</p:attrName>
                                        </p:attrNameLst>
                                      </p:cBhvr>
                                      <p:rCtr x="-903" y="-18040"/>
                                    </p:animMotion>
                                  </p:childTnLst>
                                  <p:subTnLst>
                                    <p:set>
                                      <p:cBhvr override="childStyle">
                                        <p:cTn dur="1" fill="hold" display="0" masterRel="sameClick" afterEffect="1">
                                          <p:stCondLst>
                                            <p:cond evt="end" delay="0">
                                              <p:tn val="34"/>
                                            </p:cond>
                                          </p:stCondLst>
                                        </p:cTn>
                                        <p:tgtEl>
                                          <p:spTgt spid="54"/>
                                        </p:tgtEl>
                                        <p:attrNameLst>
                                          <p:attrName>style.visibility</p:attrName>
                                        </p:attrNameLst>
                                      </p:cBhvr>
                                      <p:to>
                                        <p:strVal val="hidden"/>
                                      </p:to>
                                    </p:set>
                                  </p:subTnLst>
                                </p:cTn>
                              </p:par>
                              <p:par>
                                <p:cTn id="36" presetID="0" presetClass="path" presetSubtype="0" repeatCount="indefinite" decel="50000" fill="hold" grpId="0" nodeType="withEffect">
                                  <p:stCondLst>
                                    <p:cond delay="5000"/>
                                  </p:stCondLst>
                                  <p:endCondLst>
                                    <p:cond evt="onNext" delay="0">
                                      <p:tgtEl>
                                        <p:sldTgt/>
                                      </p:tgtEl>
                                    </p:cond>
                                  </p:endCondLst>
                                  <p:childTnLst>
                                    <p:animMotion origin="layout" path="M 3.05556E-6 -3.95062E-6 L -0.00643 -0.26481 " pathEditMode="relative" rAng="0" ptsTypes="AA">
                                      <p:cBhvr>
                                        <p:cTn id="37" dur="500" fill="hold"/>
                                        <p:tgtEl>
                                          <p:spTgt spid="55"/>
                                        </p:tgtEl>
                                        <p:attrNameLst>
                                          <p:attrName>ppt_x</p:attrName>
                                          <p:attrName>ppt_y</p:attrName>
                                        </p:attrNameLst>
                                      </p:cBhvr>
                                      <p:rCtr x="-321" y="-13241"/>
                                    </p:animMotion>
                                  </p:childTnLst>
                                  <p:subTnLst>
                                    <p:set>
                                      <p:cBhvr override="childStyle">
                                        <p:cTn dur="1" fill="hold" display="0" masterRel="sameClick" afterEffect="1">
                                          <p:stCondLst>
                                            <p:cond evt="end" delay="0">
                                              <p:tn val="36"/>
                                            </p:cond>
                                          </p:stCondLst>
                                        </p:cTn>
                                        <p:tgtEl>
                                          <p:spTgt spid="55"/>
                                        </p:tgtEl>
                                        <p:attrNameLst>
                                          <p:attrName>style.visibility</p:attrName>
                                        </p:attrNameLst>
                                      </p:cBhvr>
                                      <p:to>
                                        <p:strVal val="hidden"/>
                                      </p:to>
                                    </p:set>
                                  </p:subTnLst>
                                </p:cTn>
                              </p:par>
                              <p:par>
                                <p:cTn id="38" presetID="0" presetClass="path" presetSubtype="0" repeatCount="indefinite" decel="50000" fill="hold" grpId="0" nodeType="withEffect">
                                  <p:stCondLst>
                                    <p:cond delay="4000"/>
                                  </p:stCondLst>
                                  <p:endCondLst>
                                    <p:cond evt="onNext" delay="0">
                                      <p:tgtEl>
                                        <p:sldTgt/>
                                      </p:tgtEl>
                                    </p:cond>
                                  </p:endCondLst>
                                  <p:childTnLst>
                                    <p:animMotion origin="layout" path="M 3.88889E-6 -2.59259E-6 L 0.01649 -0.32531 " pathEditMode="relative" rAng="0" ptsTypes="AA">
                                      <p:cBhvr>
                                        <p:cTn id="39" dur="500" fill="hold"/>
                                        <p:tgtEl>
                                          <p:spTgt spid="56"/>
                                        </p:tgtEl>
                                        <p:attrNameLst>
                                          <p:attrName>ppt_x</p:attrName>
                                          <p:attrName>ppt_y</p:attrName>
                                        </p:attrNameLst>
                                      </p:cBhvr>
                                      <p:rCtr x="825" y="-16265"/>
                                    </p:animMotion>
                                  </p:childTnLst>
                                  <p:subTnLst>
                                    <p:set>
                                      <p:cBhvr override="childStyle">
                                        <p:cTn dur="1" fill="hold" display="0" masterRel="sameClick" afterEffect="1">
                                          <p:stCondLst>
                                            <p:cond evt="end" delay="0">
                                              <p:tn val="38"/>
                                            </p:cond>
                                          </p:stCondLst>
                                        </p:cTn>
                                        <p:tgtEl>
                                          <p:spTgt spid="56"/>
                                        </p:tgtEl>
                                        <p:attrNameLst>
                                          <p:attrName>style.visibility</p:attrName>
                                        </p:attrNameLst>
                                      </p:cBhvr>
                                      <p:to>
                                        <p:strVal val="hidden"/>
                                      </p:to>
                                    </p:set>
                                  </p:subTnLst>
                                </p:cTn>
                              </p:par>
                              <p:par>
                                <p:cTn id="40" presetID="0" presetClass="path" presetSubtype="0" repeatCount="indefinite" decel="50000" fill="hold" grpId="0" nodeType="withEffect">
                                  <p:stCondLst>
                                    <p:cond delay="200"/>
                                  </p:stCondLst>
                                  <p:endCondLst>
                                    <p:cond evt="onNext" delay="0">
                                      <p:tgtEl>
                                        <p:sldTgt/>
                                      </p:tgtEl>
                                    </p:cond>
                                  </p:endCondLst>
                                  <p:childTnLst>
                                    <p:animMotion origin="layout" path="M -2.36111E-6 3.08642E-6 L -0.00833 -0.33812 " pathEditMode="relative" rAng="0" ptsTypes="AA">
                                      <p:cBhvr>
                                        <p:cTn id="41" dur="500" fill="hold"/>
                                        <p:tgtEl>
                                          <p:spTgt spid="57"/>
                                        </p:tgtEl>
                                        <p:attrNameLst>
                                          <p:attrName>ppt_x</p:attrName>
                                          <p:attrName>ppt_y</p:attrName>
                                        </p:attrNameLst>
                                      </p:cBhvr>
                                      <p:rCtr x="-417" y="-16914"/>
                                    </p:animMotion>
                                  </p:childTnLst>
                                  <p:subTnLst>
                                    <p:set>
                                      <p:cBhvr override="childStyle">
                                        <p:cTn dur="1" fill="hold" display="0" masterRel="sameClick" afterEffect="1">
                                          <p:stCondLst>
                                            <p:cond evt="end" delay="0">
                                              <p:tn val="40"/>
                                            </p:cond>
                                          </p:stCondLst>
                                        </p:cTn>
                                        <p:tgtEl>
                                          <p:spTgt spid="57"/>
                                        </p:tgtEl>
                                        <p:attrNameLst>
                                          <p:attrName>style.visibility</p:attrName>
                                        </p:attrNameLst>
                                      </p:cBhvr>
                                      <p:to>
                                        <p:strVal val="hidden"/>
                                      </p:to>
                                    </p:set>
                                  </p:subTnLst>
                                </p:cTn>
                              </p:par>
                              <p:par>
                                <p:cTn id="42" presetID="0" presetClass="path" presetSubtype="0" repeatCount="indefinite" decel="50000" fill="hold" grpId="0" nodeType="withEffect">
                                  <p:stCondLst>
                                    <p:cond delay="400"/>
                                  </p:stCondLst>
                                  <p:endCondLst>
                                    <p:cond evt="onNext" delay="0">
                                      <p:tgtEl>
                                        <p:sldTgt/>
                                      </p:tgtEl>
                                    </p:cond>
                                  </p:endCondLst>
                                  <p:childTnLst>
                                    <p:animMotion origin="layout" path="M -0.0184 -0.00093 L -0.00191 -0.32624 " pathEditMode="relative" rAng="0" ptsTypes="AA">
                                      <p:cBhvr>
                                        <p:cTn id="43" dur="500" fill="hold"/>
                                        <p:tgtEl>
                                          <p:spTgt spid="58"/>
                                        </p:tgtEl>
                                        <p:attrNameLst>
                                          <p:attrName>ppt_x</p:attrName>
                                          <p:attrName>ppt_y</p:attrName>
                                        </p:attrNameLst>
                                      </p:cBhvr>
                                      <p:rCtr x="825" y="-16265"/>
                                    </p:animMotion>
                                  </p:childTnLst>
                                  <p:subTnLst>
                                    <p:set>
                                      <p:cBhvr override="childStyle">
                                        <p:cTn dur="1" fill="hold" display="0" masterRel="sameClick" afterEffect="1">
                                          <p:stCondLst>
                                            <p:cond evt="end" delay="0">
                                              <p:tn val="42"/>
                                            </p:cond>
                                          </p:stCondLst>
                                        </p:cTn>
                                        <p:tgtEl>
                                          <p:spTgt spid="5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85" grpId="0" animBg="1"/>
      <p:bldP spid="7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547DC4F-E1CB-402A-5969-804D7B3FFD5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0131C32-EA1D-8BC9-CCA3-D43B51C161D8}"/>
              </a:ext>
            </a:extLst>
          </p:cNvPr>
          <p:cNvSpPr txBox="1">
            <a:spLocks noGrp="1"/>
          </p:cNvSpPr>
          <p:nvPr>
            <p:ph type="title" idx="4294967295"/>
          </p:nvPr>
        </p:nvSpPr>
        <p:spPr>
          <a:xfrm>
            <a:off x="823932" y="647700"/>
            <a:ext cx="17235468"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Light" pitchFamily="2" charset="77"/>
                <a:ea typeface="+mj-ea"/>
                <a:cs typeface="Lucida Sans"/>
              </a:rPr>
              <a:t>What is steam pressure?</a:t>
            </a:r>
            <a:endParaRPr kumimoji="0" lang="en-US" sz="5400" b="0" i="0" u="none" strike="noStrike" kern="0" cap="none" spc="0" normalizeH="0" baseline="0" noProof="0" dirty="0">
              <a:ln>
                <a:noFill/>
              </a:ln>
              <a:solidFill>
                <a:sysClr val="windowText" lastClr="000000"/>
              </a:solidFill>
              <a:effectLst/>
              <a:uLnTx/>
              <a:uFillTx/>
              <a:latin typeface="Lexend Light" pitchFamily="2" charset="77"/>
              <a:ea typeface="+mj-ea"/>
              <a:cs typeface="Lucida Sans"/>
            </a:endParaRPr>
          </a:p>
        </p:txBody>
      </p:sp>
      <p:pic>
        <p:nvPicPr>
          <p:cNvPr id="83" name="container">
            <a:extLst>
              <a:ext uri="{FF2B5EF4-FFF2-40B4-BE49-F238E27FC236}">
                <a16:creationId xmlns:a16="http://schemas.microsoft.com/office/drawing/2014/main" id="{13E4A9FE-EDC7-D6D1-BFEC-3032C045ED4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168171" y="3180972"/>
            <a:ext cx="7843229" cy="6048000"/>
          </a:xfrm>
          <a:prstGeom prst="rect">
            <a:avLst/>
          </a:prstGeom>
        </p:spPr>
      </p:pic>
      <p:sp>
        <p:nvSpPr>
          <p:cNvPr id="44" name="Oval 43">
            <a:extLst>
              <a:ext uri="{FF2B5EF4-FFF2-40B4-BE49-F238E27FC236}">
                <a16:creationId xmlns:a16="http://schemas.microsoft.com/office/drawing/2014/main" id="{368BE0A2-52AD-0C30-F32C-02104BEA1F6C}"/>
              </a:ext>
              <a:ext uri="{C183D7F6-B498-43B3-948B-1728B52AA6E4}">
                <adec:decorative xmlns:adec="http://schemas.microsoft.com/office/drawing/2017/decorative" val="1"/>
              </a:ext>
            </a:extLst>
          </p:cNvPr>
          <p:cNvSpPr/>
          <p:nvPr/>
        </p:nvSpPr>
        <p:spPr>
          <a:xfrm flipV="1">
            <a:off x="8761988" y="7997159"/>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0535E67C-C17F-2A45-AD00-608C0FAECEA3}"/>
              </a:ext>
              <a:ext uri="{C183D7F6-B498-43B3-948B-1728B52AA6E4}">
                <adec:decorative xmlns:adec="http://schemas.microsoft.com/office/drawing/2017/decorative" val="1"/>
              </a:ext>
            </a:extLst>
          </p:cNvPr>
          <p:cNvSpPr/>
          <p:nvPr/>
        </p:nvSpPr>
        <p:spPr>
          <a:xfrm flipV="1">
            <a:off x="9348102" y="8269479"/>
            <a:ext cx="328286" cy="328286"/>
          </a:xfrm>
          <a:prstGeom prst="ellipse">
            <a:avLst/>
          </a:prstGeom>
          <a:solidFill>
            <a:srgbClr val="0D79A2">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C70D5E5-4849-ACE6-E344-4E3E0050B801}"/>
              </a:ext>
              <a:ext uri="{C183D7F6-B498-43B3-948B-1728B52AA6E4}">
                <adec:decorative xmlns:adec="http://schemas.microsoft.com/office/drawing/2017/decorative" val="1"/>
              </a:ext>
            </a:extLst>
          </p:cNvPr>
          <p:cNvSpPr/>
          <p:nvPr/>
        </p:nvSpPr>
        <p:spPr>
          <a:xfrm flipV="1">
            <a:off x="9488689" y="8237358"/>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053EA10F-5FEA-6E67-D790-BA658C9C6C80}"/>
              </a:ext>
              <a:ext uri="{C183D7F6-B498-43B3-948B-1728B52AA6E4}">
                <adec:decorative xmlns:adec="http://schemas.microsoft.com/office/drawing/2017/decorative" val="1"/>
              </a:ext>
            </a:extLst>
          </p:cNvPr>
          <p:cNvSpPr/>
          <p:nvPr/>
        </p:nvSpPr>
        <p:spPr>
          <a:xfrm flipV="1">
            <a:off x="11729929" y="8082252"/>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73C61282-42CB-F77E-0DDB-535454B5C44C}"/>
              </a:ext>
              <a:ext uri="{C183D7F6-B498-43B3-948B-1728B52AA6E4}">
                <adec:decorative xmlns:adec="http://schemas.microsoft.com/office/drawing/2017/decorative" val="1"/>
              </a:ext>
            </a:extLst>
          </p:cNvPr>
          <p:cNvSpPr/>
          <p:nvPr/>
        </p:nvSpPr>
        <p:spPr>
          <a:xfrm flipV="1">
            <a:off x="13215825" y="8310852"/>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9CB54EBC-23F9-6B12-3E04-81D0F471DFC1}"/>
              </a:ext>
              <a:ext uri="{C183D7F6-B498-43B3-948B-1728B52AA6E4}">
                <adec:decorative xmlns:adec="http://schemas.microsoft.com/office/drawing/2017/decorative" val="1"/>
              </a:ext>
            </a:extLst>
          </p:cNvPr>
          <p:cNvSpPr/>
          <p:nvPr/>
        </p:nvSpPr>
        <p:spPr>
          <a:xfrm flipV="1">
            <a:off x="12537741" y="8385068"/>
            <a:ext cx="328287" cy="328287"/>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E58A82C-2241-230B-5E41-FB8222023FDF}"/>
              </a:ext>
              <a:ext uri="{C183D7F6-B498-43B3-948B-1728B52AA6E4}">
                <adec:decorative xmlns:adec="http://schemas.microsoft.com/office/drawing/2017/decorative" val="1"/>
              </a:ext>
            </a:extLst>
          </p:cNvPr>
          <p:cNvSpPr/>
          <p:nvPr/>
        </p:nvSpPr>
        <p:spPr>
          <a:xfrm flipV="1">
            <a:off x="11153919" y="8565578"/>
            <a:ext cx="328286" cy="328286"/>
          </a:xfrm>
          <a:prstGeom prst="ellipse">
            <a:avLst/>
          </a:prstGeom>
          <a:solidFill>
            <a:srgbClr val="0D79A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20B7F722-DD32-D010-C54A-6DB43041A6F6}"/>
              </a:ext>
              <a:ext uri="{C183D7F6-B498-43B3-948B-1728B52AA6E4}">
                <adec:decorative xmlns:adec="http://schemas.microsoft.com/office/drawing/2017/decorative" val="1"/>
              </a:ext>
            </a:extLst>
          </p:cNvPr>
          <p:cNvSpPr/>
          <p:nvPr/>
        </p:nvSpPr>
        <p:spPr>
          <a:xfrm flipV="1">
            <a:off x="10047088" y="8248806"/>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A636436-8067-FD33-C028-7D9EB34DAD05}"/>
              </a:ext>
              <a:ext uri="{C183D7F6-B498-43B3-948B-1728B52AA6E4}">
                <adec:decorative xmlns:adec="http://schemas.microsoft.com/office/drawing/2017/decorative" val="1"/>
              </a:ext>
            </a:extLst>
          </p:cNvPr>
          <p:cNvSpPr/>
          <p:nvPr/>
        </p:nvSpPr>
        <p:spPr>
          <a:xfrm flipV="1">
            <a:off x="9968387" y="8089613"/>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BEE3AA8-8CAF-9B03-0EDA-A0D9CB661008}"/>
              </a:ext>
              <a:ext uri="{C183D7F6-B498-43B3-948B-1728B52AA6E4}">
                <adec:decorative xmlns:adec="http://schemas.microsoft.com/office/drawing/2017/decorative" val="1"/>
              </a:ext>
            </a:extLst>
          </p:cNvPr>
          <p:cNvSpPr/>
          <p:nvPr/>
        </p:nvSpPr>
        <p:spPr>
          <a:xfrm flipV="1">
            <a:off x="11325369" y="8146708"/>
            <a:ext cx="328287" cy="328287"/>
          </a:xfrm>
          <a:prstGeom prst="ellipse">
            <a:avLst/>
          </a:prstGeom>
          <a:solidFill>
            <a:srgbClr val="0D79A2">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739006DB-F7DB-92D9-305A-244EC841B145}"/>
              </a:ext>
              <a:ext uri="{C183D7F6-B498-43B3-948B-1728B52AA6E4}">
                <adec:decorative xmlns:adec="http://schemas.microsoft.com/office/drawing/2017/decorative" val="1"/>
              </a:ext>
            </a:extLst>
          </p:cNvPr>
          <p:cNvSpPr/>
          <p:nvPr/>
        </p:nvSpPr>
        <p:spPr>
          <a:xfrm flipV="1">
            <a:off x="13557755" y="832041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CE49A39F-1893-0819-2D24-5089B7721480}"/>
              </a:ext>
              <a:ext uri="{C183D7F6-B498-43B3-948B-1728B52AA6E4}">
                <adec:decorative xmlns:adec="http://schemas.microsoft.com/office/drawing/2017/decorative" val="1"/>
              </a:ext>
            </a:extLst>
          </p:cNvPr>
          <p:cNvSpPr/>
          <p:nvPr/>
        </p:nvSpPr>
        <p:spPr>
          <a:xfrm flipV="1">
            <a:off x="12912922" y="8597765"/>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EA12E2E4-0A1C-0991-14D8-523162E4D7CB}"/>
              </a:ext>
              <a:ext uri="{C183D7F6-B498-43B3-948B-1728B52AA6E4}">
                <adec:decorative xmlns:adec="http://schemas.microsoft.com/office/drawing/2017/decorative" val="1"/>
              </a:ext>
            </a:extLst>
          </p:cNvPr>
          <p:cNvSpPr/>
          <p:nvPr/>
        </p:nvSpPr>
        <p:spPr>
          <a:xfrm flipV="1">
            <a:off x="8217627" y="8375922"/>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992D3BE9-ADEB-14F5-A1E9-70E13DFD9610}"/>
              </a:ext>
              <a:ext uri="{C183D7F6-B498-43B3-948B-1728B52AA6E4}">
                <adec:decorative xmlns:adec="http://schemas.microsoft.com/office/drawing/2017/decorative" val="1"/>
              </a:ext>
            </a:extLst>
          </p:cNvPr>
          <p:cNvSpPr/>
          <p:nvPr/>
        </p:nvSpPr>
        <p:spPr>
          <a:xfrm flipV="1">
            <a:off x="9889289" y="8506601"/>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86F00CA6-F920-3DCA-E111-7943B939D524}"/>
              </a:ext>
              <a:ext uri="{C183D7F6-B498-43B3-948B-1728B52AA6E4}">
                <adec:decorative xmlns:adec="http://schemas.microsoft.com/office/drawing/2017/decorative" val="1"/>
              </a:ext>
            </a:extLst>
          </p:cNvPr>
          <p:cNvSpPr/>
          <p:nvPr/>
        </p:nvSpPr>
        <p:spPr>
          <a:xfrm flipV="1">
            <a:off x="10882128" y="8454359"/>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descr="A heat source warms the water">
            <a:extLst>
              <a:ext uri="{FF2B5EF4-FFF2-40B4-BE49-F238E27FC236}">
                <a16:creationId xmlns:a16="http://schemas.microsoft.com/office/drawing/2014/main" id="{629BB995-F2AB-2248-E4BD-BC0CB6E5C6EA}"/>
              </a:ext>
            </a:extLst>
          </p:cNvPr>
          <p:cNvGrpSpPr/>
          <p:nvPr/>
        </p:nvGrpSpPr>
        <p:grpSpPr>
          <a:xfrm>
            <a:off x="9956884" y="8648700"/>
            <a:ext cx="1869268" cy="1905000"/>
            <a:chOff x="7391754" y="8036559"/>
            <a:chExt cx="1869268" cy="1905000"/>
          </a:xfrm>
        </p:grpSpPr>
        <p:pic>
          <p:nvPicPr>
            <p:cNvPr id="67" name="Picture 66">
              <a:extLst>
                <a:ext uri="{FF2B5EF4-FFF2-40B4-BE49-F238E27FC236}">
                  <a16:creationId xmlns:a16="http://schemas.microsoft.com/office/drawing/2014/main" id="{2ADB6F6E-F31E-FFE4-66A9-24F6E5BA1ABF}"/>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7745714" y="8188959"/>
              <a:ext cx="443898" cy="1673548"/>
            </a:xfrm>
            <a:prstGeom prst="rect">
              <a:avLst/>
            </a:prstGeom>
          </p:spPr>
        </p:pic>
        <p:pic>
          <p:nvPicPr>
            <p:cNvPr id="68" name="Picture 67">
              <a:extLst>
                <a:ext uri="{FF2B5EF4-FFF2-40B4-BE49-F238E27FC236}">
                  <a16:creationId xmlns:a16="http://schemas.microsoft.com/office/drawing/2014/main" id="{F30ED655-5242-2D36-232F-E565DE0F645C}"/>
                </a:ext>
              </a:extLst>
            </p:cNvPr>
            <p:cNvPicPr>
              <a:picLocks noChangeAspect="1"/>
            </p:cNvPicPr>
            <p:nvPr/>
          </p:nvPicPr>
          <p:blipFill>
            <a:blip r:embed="rId5">
              <a:alphaModFix amt="35000"/>
              <a:extLst>
                <a:ext uri="{28A0092B-C50C-407E-A947-70E740481C1C}">
                  <a14:useLocalDpi xmlns:a14="http://schemas.microsoft.com/office/drawing/2010/main" val="0"/>
                </a:ext>
              </a:extLst>
            </a:blip>
            <a:stretch>
              <a:fillRect/>
            </a:stretch>
          </p:blipFill>
          <p:spPr>
            <a:xfrm>
              <a:off x="8350651" y="8036559"/>
              <a:ext cx="504831" cy="1903272"/>
            </a:xfrm>
            <a:prstGeom prst="rect">
              <a:avLst/>
            </a:prstGeom>
          </p:spPr>
        </p:pic>
        <p:pic>
          <p:nvPicPr>
            <p:cNvPr id="69" name="Picture 68" descr="A red and orange fire&#10;&#10;AI-generated content may be incorrect.">
              <a:extLst>
                <a:ext uri="{FF2B5EF4-FFF2-40B4-BE49-F238E27FC236}">
                  <a16:creationId xmlns:a16="http://schemas.microsoft.com/office/drawing/2014/main" id="{64D19C93-CCC5-BCE0-7D82-41A784E94527}"/>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7974485" y="8879494"/>
              <a:ext cx="685446" cy="1062065"/>
            </a:xfrm>
            <a:prstGeom prst="rect">
              <a:avLst/>
            </a:prstGeom>
          </p:spPr>
        </p:pic>
        <p:pic>
          <p:nvPicPr>
            <p:cNvPr id="70" name="Picture 69" descr="A red and orange fire&#10;&#10;AI-generated content may be incorrect.">
              <a:extLst>
                <a:ext uri="{FF2B5EF4-FFF2-40B4-BE49-F238E27FC236}">
                  <a16:creationId xmlns:a16="http://schemas.microsoft.com/office/drawing/2014/main" id="{BBA9F1DE-EC81-5234-8968-AEFD59177BCB}"/>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8575576" y="8878514"/>
              <a:ext cx="685446" cy="1062065"/>
            </a:xfrm>
            <a:prstGeom prst="rect">
              <a:avLst/>
            </a:prstGeom>
          </p:spPr>
        </p:pic>
        <p:pic>
          <p:nvPicPr>
            <p:cNvPr id="71" name="Picture 70" descr="A red and orange fire&#10;&#10;AI-generated content may be incorrect.">
              <a:extLst>
                <a:ext uri="{FF2B5EF4-FFF2-40B4-BE49-F238E27FC236}">
                  <a16:creationId xmlns:a16="http://schemas.microsoft.com/office/drawing/2014/main" id="{7735CAC5-64C4-8E14-9B74-987441DFD227}"/>
                </a:ext>
              </a:extLst>
            </p:cNvPr>
            <p:cNvPicPr>
              <a:picLocks noChangeAspect="1"/>
            </p:cNvPicPr>
            <p:nvPr/>
          </p:nvPicPr>
          <p:blipFill>
            <a:blip r:embed="rId6" cstate="print">
              <a:alphaModFix amt="50000"/>
              <a:extLst>
                <a:ext uri="{28A0092B-C50C-407E-A947-70E740481C1C}">
                  <a14:useLocalDpi xmlns:a14="http://schemas.microsoft.com/office/drawing/2010/main"/>
                </a:ext>
              </a:extLst>
            </a:blip>
            <a:stretch>
              <a:fillRect/>
            </a:stretch>
          </p:blipFill>
          <p:spPr>
            <a:xfrm>
              <a:off x="7391754" y="8877300"/>
              <a:ext cx="685446" cy="1062065"/>
            </a:xfrm>
            <a:prstGeom prst="rect">
              <a:avLst/>
            </a:prstGeom>
          </p:spPr>
        </p:pic>
      </p:grpSp>
      <p:sp>
        <p:nvSpPr>
          <p:cNvPr id="38" name="Oval 37">
            <a:extLst>
              <a:ext uri="{FF2B5EF4-FFF2-40B4-BE49-F238E27FC236}">
                <a16:creationId xmlns:a16="http://schemas.microsoft.com/office/drawing/2014/main" id="{8CFDDBCF-D527-079A-2B7A-F8CD8C034BF4}"/>
              </a:ext>
              <a:ext uri="{C183D7F6-B498-43B3-948B-1728B52AA6E4}">
                <adec:decorative xmlns:adec="http://schemas.microsoft.com/office/drawing/2017/decorative" val="1"/>
              </a:ext>
            </a:extLst>
          </p:cNvPr>
          <p:cNvSpPr/>
          <p:nvPr/>
        </p:nvSpPr>
        <p:spPr>
          <a:xfrm rot="3125920" flipV="1">
            <a:off x="13425237" y="4356677"/>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DAD51887-CA77-4D0B-CF23-C5CC66F637C5}"/>
              </a:ext>
              <a:ext uri="{C183D7F6-B498-43B3-948B-1728B52AA6E4}">
                <adec:decorative xmlns:adec="http://schemas.microsoft.com/office/drawing/2017/decorative" val="1"/>
              </a:ext>
            </a:extLst>
          </p:cNvPr>
          <p:cNvSpPr/>
          <p:nvPr/>
        </p:nvSpPr>
        <p:spPr>
          <a:xfrm rot="3125920" flipV="1">
            <a:off x="12968037" y="4213271"/>
            <a:ext cx="328286" cy="328286"/>
          </a:xfrm>
          <a:prstGeom prst="ellipse">
            <a:avLst/>
          </a:prstGeom>
          <a:solidFill>
            <a:srgbClr val="0D79A2">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77E88A35-8E3B-E6E5-CF58-C26C9F545379}"/>
              </a:ext>
              <a:ext uri="{C183D7F6-B498-43B3-948B-1728B52AA6E4}">
                <adec:decorative xmlns:adec="http://schemas.microsoft.com/office/drawing/2017/decorative" val="1"/>
              </a:ext>
            </a:extLst>
          </p:cNvPr>
          <p:cNvSpPr/>
          <p:nvPr/>
        </p:nvSpPr>
        <p:spPr>
          <a:xfrm rot="3125920" flipV="1">
            <a:off x="12827450" y="4245392"/>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EBA7EF5D-F2D0-0A97-6D15-C542E615937F}"/>
              </a:ext>
              <a:ext uri="{C183D7F6-B498-43B3-948B-1728B52AA6E4}">
                <adec:decorative xmlns:adec="http://schemas.microsoft.com/office/drawing/2017/decorative" val="1"/>
              </a:ext>
            </a:extLst>
          </p:cNvPr>
          <p:cNvSpPr/>
          <p:nvPr/>
        </p:nvSpPr>
        <p:spPr>
          <a:xfrm rot="3125920" flipV="1">
            <a:off x="10457296" y="4271584"/>
            <a:ext cx="457200" cy="457200"/>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CBF1C93-273D-733E-9D6D-0365F7EB0297}"/>
              </a:ext>
              <a:ext uri="{C183D7F6-B498-43B3-948B-1728B52AA6E4}">
                <adec:decorative xmlns:adec="http://schemas.microsoft.com/office/drawing/2017/decorative" val="1"/>
              </a:ext>
            </a:extLst>
          </p:cNvPr>
          <p:cNvSpPr/>
          <p:nvPr/>
        </p:nvSpPr>
        <p:spPr>
          <a:xfrm rot="3125920" flipV="1">
            <a:off x="9100314" y="4171898"/>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891E6BC0-7032-683D-C375-6369747FE4B3}"/>
              </a:ext>
              <a:ext uri="{C183D7F6-B498-43B3-948B-1728B52AA6E4}">
                <adec:decorative xmlns:adec="http://schemas.microsoft.com/office/drawing/2017/decorative" val="1"/>
              </a:ext>
            </a:extLst>
          </p:cNvPr>
          <p:cNvSpPr/>
          <p:nvPr/>
        </p:nvSpPr>
        <p:spPr>
          <a:xfrm rot="3125920" flipV="1">
            <a:off x="9778397" y="4097681"/>
            <a:ext cx="328287" cy="328287"/>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4F247FF0-1D10-04DF-A9FB-358BD64C88BB}"/>
              </a:ext>
              <a:ext uri="{C183D7F6-B498-43B3-948B-1728B52AA6E4}">
                <adec:decorative xmlns:adec="http://schemas.microsoft.com/office/drawing/2017/decorative" val="1"/>
              </a:ext>
            </a:extLst>
          </p:cNvPr>
          <p:cNvSpPr/>
          <p:nvPr/>
        </p:nvSpPr>
        <p:spPr>
          <a:xfrm rot="3125920" flipV="1">
            <a:off x="11162220" y="3917172"/>
            <a:ext cx="328286" cy="328286"/>
          </a:xfrm>
          <a:prstGeom prst="ellipse">
            <a:avLst/>
          </a:prstGeom>
          <a:solidFill>
            <a:srgbClr val="0D79A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A7071A9C-5ECA-7D08-AB43-149AEDCF20FB}"/>
              </a:ext>
              <a:ext uri="{C183D7F6-B498-43B3-948B-1728B52AA6E4}">
                <adec:decorative xmlns:adec="http://schemas.microsoft.com/office/drawing/2017/decorative" val="1"/>
              </a:ext>
            </a:extLst>
          </p:cNvPr>
          <p:cNvSpPr/>
          <p:nvPr/>
        </p:nvSpPr>
        <p:spPr>
          <a:xfrm rot="3125920" flipV="1">
            <a:off x="11964646" y="4097680"/>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56F42FFB-7062-C7B1-6492-314B95C78A36}"/>
              </a:ext>
              <a:ext uri="{C183D7F6-B498-43B3-948B-1728B52AA6E4}">
                <adec:decorative xmlns:adec="http://schemas.microsoft.com/office/drawing/2017/decorative" val="1"/>
              </a:ext>
            </a:extLst>
          </p:cNvPr>
          <p:cNvSpPr/>
          <p:nvPr/>
        </p:nvSpPr>
        <p:spPr>
          <a:xfrm rot="3125920" flipV="1">
            <a:off x="12347752" y="4393137"/>
            <a:ext cx="328286" cy="32828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A5D24D8-4DF3-5CA0-AEC3-277D2840FAE1}"/>
              </a:ext>
              <a:ext uri="{C183D7F6-B498-43B3-948B-1728B52AA6E4}">
                <adec:decorative xmlns:adec="http://schemas.microsoft.com/office/drawing/2017/decorative" val="1"/>
              </a:ext>
            </a:extLst>
          </p:cNvPr>
          <p:cNvSpPr/>
          <p:nvPr/>
        </p:nvSpPr>
        <p:spPr>
          <a:xfrm rot="3125920" flipV="1">
            <a:off x="10990769" y="4336041"/>
            <a:ext cx="328287" cy="328287"/>
          </a:xfrm>
          <a:prstGeom prst="ellipse">
            <a:avLst/>
          </a:prstGeom>
          <a:solidFill>
            <a:srgbClr val="0D79A2">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713089A-11AB-AE98-EC87-114B32B11775}"/>
              </a:ext>
              <a:ext uri="{C183D7F6-B498-43B3-948B-1728B52AA6E4}">
                <adec:decorative xmlns:adec="http://schemas.microsoft.com/office/drawing/2017/decorative" val="1"/>
              </a:ext>
            </a:extLst>
          </p:cNvPr>
          <p:cNvSpPr/>
          <p:nvPr/>
        </p:nvSpPr>
        <p:spPr>
          <a:xfrm rot="3125920" flipV="1">
            <a:off x="8758383" y="4162336"/>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0C87189-6F0C-AACC-3865-85560279A52F}"/>
              </a:ext>
              <a:ext uri="{C183D7F6-B498-43B3-948B-1728B52AA6E4}">
                <adec:decorative xmlns:adec="http://schemas.microsoft.com/office/drawing/2017/decorative" val="1"/>
              </a:ext>
            </a:extLst>
          </p:cNvPr>
          <p:cNvSpPr/>
          <p:nvPr/>
        </p:nvSpPr>
        <p:spPr>
          <a:xfrm rot="3125920" flipV="1">
            <a:off x="9403216" y="3884984"/>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94D4BA8-DC36-D918-3DB4-196FC1CD1863}"/>
              </a:ext>
              <a:ext uri="{C183D7F6-B498-43B3-948B-1728B52AA6E4}">
                <adec:decorative xmlns:adec="http://schemas.microsoft.com/office/drawing/2017/decorative" val="1"/>
              </a:ext>
            </a:extLst>
          </p:cNvPr>
          <p:cNvSpPr/>
          <p:nvPr/>
        </p:nvSpPr>
        <p:spPr>
          <a:xfrm rot="3125920" flipV="1">
            <a:off x="14098511" y="4106827"/>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6C537D4-2F77-56D3-ECDF-279DDF015A26}"/>
              </a:ext>
              <a:ext uri="{C183D7F6-B498-43B3-948B-1728B52AA6E4}">
                <adec:decorative xmlns:adec="http://schemas.microsoft.com/office/drawing/2017/decorative" val="1"/>
              </a:ext>
            </a:extLst>
          </p:cNvPr>
          <p:cNvSpPr/>
          <p:nvPr/>
        </p:nvSpPr>
        <p:spPr>
          <a:xfrm rot="3125920" flipV="1">
            <a:off x="12426849" y="3976148"/>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0A4B67D2-E8B1-761F-D6F6-43AEFA37351D}"/>
              </a:ext>
              <a:ext uri="{C183D7F6-B498-43B3-948B-1728B52AA6E4}">
                <adec:decorative xmlns:adec="http://schemas.microsoft.com/office/drawing/2017/decorative" val="1"/>
              </a:ext>
            </a:extLst>
          </p:cNvPr>
          <p:cNvSpPr/>
          <p:nvPr/>
        </p:nvSpPr>
        <p:spPr>
          <a:xfrm rot="3125920" flipV="1">
            <a:off x="11434010" y="4028390"/>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07B88E1D-854B-2423-6C91-2B2B9F856F69}"/>
              </a:ext>
              <a:ext uri="{C183D7F6-B498-43B3-948B-1728B52AA6E4}">
                <adec:decorative xmlns:adec="http://schemas.microsoft.com/office/drawing/2017/decorative" val="1"/>
              </a:ext>
            </a:extLst>
          </p:cNvPr>
          <p:cNvSpPr/>
          <p:nvPr/>
        </p:nvSpPr>
        <p:spPr>
          <a:xfrm flipV="1">
            <a:off x="10124782" y="563238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6268F80D-9479-F87F-AA49-725E5053B6E1}"/>
              </a:ext>
              <a:ext uri="{C183D7F6-B498-43B3-948B-1728B52AA6E4}">
                <adec:decorative xmlns:adec="http://schemas.microsoft.com/office/drawing/2017/decorative" val="1"/>
              </a:ext>
            </a:extLst>
          </p:cNvPr>
          <p:cNvSpPr/>
          <p:nvPr/>
        </p:nvSpPr>
        <p:spPr>
          <a:xfrm flipV="1">
            <a:off x="10277182" y="578478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0964A14A-16CC-ABCE-90C7-0C75E42C4BA8}"/>
              </a:ext>
              <a:ext uri="{C183D7F6-B498-43B3-948B-1728B52AA6E4}">
                <adec:decorative xmlns:adec="http://schemas.microsoft.com/office/drawing/2017/decorative" val="1"/>
              </a:ext>
            </a:extLst>
          </p:cNvPr>
          <p:cNvSpPr/>
          <p:nvPr/>
        </p:nvSpPr>
        <p:spPr>
          <a:xfrm rot="18804916" flipV="1">
            <a:off x="10429582" y="593718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3E81856D-2ECD-CC5B-C1C6-C532F20FDC51}"/>
              </a:ext>
              <a:ext uri="{C183D7F6-B498-43B3-948B-1728B52AA6E4}">
                <adec:decorative xmlns:adec="http://schemas.microsoft.com/office/drawing/2017/decorative" val="1"/>
              </a:ext>
            </a:extLst>
          </p:cNvPr>
          <p:cNvSpPr/>
          <p:nvPr/>
        </p:nvSpPr>
        <p:spPr>
          <a:xfrm flipV="1">
            <a:off x="9438982" y="608958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46B62643-5E87-5845-3C17-DEBE5A42C0BA}"/>
              </a:ext>
              <a:ext uri="{C183D7F6-B498-43B3-948B-1728B52AA6E4}">
                <adec:decorative xmlns:adec="http://schemas.microsoft.com/office/drawing/2017/decorative" val="1"/>
              </a:ext>
            </a:extLst>
          </p:cNvPr>
          <p:cNvSpPr/>
          <p:nvPr/>
        </p:nvSpPr>
        <p:spPr>
          <a:xfrm flipV="1">
            <a:off x="9591382" y="624198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B52B9A54-A847-A981-5356-F7DA8CAC32E3}"/>
              </a:ext>
              <a:ext uri="{C183D7F6-B498-43B3-948B-1728B52AA6E4}">
                <adec:decorative xmlns:adec="http://schemas.microsoft.com/office/drawing/2017/decorative" val="1"/>
              </a:ext>
            </a:extLst>
          </p:cNvPr>
          <p:cNvSpPr/>
          <p:nvPr/>
        </p:nvSpPr>
        <p:spPr>
          <a:xfrm rot="18804916" flipV="1">
            <a:off x="9743782" y="6394383"/>
            <a:ext cx="328287" cy="32828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lid">
            <a:extLst>
              <a:ext uri="{FF2B5EF4-FFF2-40B4-BE49-F238E27FC236}">
                <a16:creationId xmlns:a16="http://schemas.microsoft.com/office/drawing/2014/main" id="{42892DD0-6D7E-BD9F-1145-1EDAD6B700A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76934" y="2760435"/>
            <a:ext cx="7587437" cy="6209530"/>
          </a:xfrm>
          <a:prstGeom prst="rect">
            <a:avLst/>
          </a:prstGeom>
        </p:spPr>
      </p:pic>
      <p:sp>
        <p:nvSpPr>
          <p:cNvPr id="84" name="Title 33">
            <a:extLst>
              <a:ext uri="{FF2B5EF4-FFF2-40B4-BE49-F238E27FC236}">
                <a16:creationId xmlns:a16="http://schemas.microsoft.com/office/drawing/2014/main" id="{8103B4CC-FA80-C430-12B8-674E647FFD90}"/>
              </a:ext>
            </a:extLst>
          </p:cNvPr>
          <p:cNvSpPr txBox="1">
            <a:spLocks/>
          </p:cNvSpPr>
          <p:nvPr/>
        </p:nvSpPr>
        <p:spPr>
          <a:xfrm flipH="1">
            <a:off x="11973441" y="647700"/>
            <a:ext cx="4744061" cy="4406310"/>
          </a:xfrm>
          <a:prstGeom prst="wedgeEllipseCallout">
            <a:avLst/>
          </a:prstGeom>
          <a:solidFill>
            <a:schemeClr val="bg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GB" sz="3200" b="0" u="none" dirty="0">
                <a:solidFill>
                  <a:schemeClr val="tx1"/>
                </a:solidFill>
                <a:latin typeface="Lexend Light" pitchFamily="2" charset="77"/>
              </a:rPr>
              <a:t>The particles hit and push on the container walls harder and more often.</a:t>
            </a:r>
            <a:endParaRPr lang="en-GB" sz="3200" b="0" u="none" dirty="0">
              <a:solidFill>
                <a:schemeClr val="tx1"/>
              </a:solidFill>
              <a:latin typeface="Lexend Light" pitchFamily="2" charset="77"/>
              <a:cs typeface="+mn-cs"/>
            </a:endParaRPr>
          </a:p>
        </p:txBody>
      </p:sp>
      <p:sp>
        <p:nvSpPr>
          <p:cNvPr id="85" name="Round Diagonal Corner of Rectangle 84">
            <a:extLst>
              <a:ext uri="{FF2B5EF4-FFF2-40B4-BE49-F238E27FC236}">
                <a16:creationId xmlns:a16="http://schemas.microsoft.com/office/drawing/2014/main" id="{1B5196B9-93D8-44A8-93A6-8CEAD0CD3134}"/>
              </a:ext>
            </a:extLst>
          </p:cNvPr>
          <p:cNvSpPr/>
          <p:nvPr/>
        </p:nvSpPr>
        <p:spPr>
          <a:xfrm>
            <a:off x="823932" y="1964070"/>
            <a:ext cx="5219880" cy="3773781"/>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3200" b="0" u="none" dirty="0">
                <a:solidFill>
                  <a:schemeClr val="bg1"/>
                </a:solidFill>
                <a:latin typeface="Lexend Light" pitchFamily="2" charset="77"/>
              </a:rPr>
              <a:t>If we trap this steam tightly in a container, </a:t>
            </a:r>
            <a:br>
              <a:rPr lang="en-GB" sz="3200" b="0" u="none" dirty="0">
                <a:solidFill>
                  <a:schemeClr val="bg1"/>
                </a:solidFill>
                <a:latin typeface="Lexend Light" pitchFamily="2" charset="77"/>
              </a:rPr>
            </a:br>
            <a:r>
              <a:rPr lang="en-GB" sz="3200" b="0" u="none" dirty="0">
                <a:solidFill>
                  <a:schemeClr val="bg1"/>
                </a:solidFill>
                <a:latin typeface="Lexend Light" pitchFamily="2" charset="77"/>
              </a:rPr>
              <a:t>the </a:t>
            </a:r>
            <a:r>
              <a:rPr lang="en-GB" sz="4000" b="1" u="none" dirty="0">
                <a:solidFill>
                  <a:schemeClr val="bg1"/>
                </a:solidFill>
                <a:latin typeface="Lexend Light" pitchFamily="2" charset="77"/>
              </a:rPr>
              <a:t>heat</a:t>
            </a:r>
            <a:r>
              <a:rPr lang="en-GB" sz="3200" b="0" u="none" dirty="0">
                <a:solidFill>
                  <a:schemeClr val="bg1"/>
                </a:solidFill>
                <a:latin typeface="Lexend Light" pitchFamily="2" charset="77"/>
              </a:rPr>
              <a:t>, </a:t>
            </a:r>
            <a:r>
              <a:rPr lang="en-GB" sz="4000" b="1" u="none" dirty="0">
                <a:solidFill>
                  <a:schemeClr val="bg1"/>
                </a:solidFill>
                <a:latin typeface="Lexend Light" pitchFamily="2" charset="77"/>
              </a:rPr>
              <a:t>pressure</a:t>
            </a:r>
            <a:r>
              <a:rPr lang="en-GB" sz="3200" b="0" u="none" dirty="0">
                <a:solidFill>
                  <a:schemeClr val="bg1"/>
                </a:solidFill>
                <a:latin typeface="Lexend Light" pitchFamily="2" charset="77"/>
              </a:rPr>
              <a:t> and </a:t>
            </a:r>
            <a:r>
              <a:rPr lang="en-GB" sz="4000" b="1" u="none" dirty="0">
                <a:solidFill>
                  <a:schemeClr val="bg1"/>
                </a:solidFill>
                <a:latin typeface="Lexend Light" pitchFamily="2" charset="77"/>
              </a:rPr>
              <a:t>energy</a:t>
            </a:r>
            <a:r>
              <a:rPr lang="en-GB" sz="3200" b="0" u="none" dirty="0">
                <a:solidFill>
                  <a:schemeClr val="bg1"/>
                </a:solidFill>
                <a:latin typeface="Lexend Light" pitchFamily="2" charset="77"/>
              </a:rPr>
              <a:t> builds up inside.</a:t>
            </a:r>
            <a:endParaRPr lang="en-US" sz="3200" u="none" dirty="0">
              <a:solidFill>
                <a:schemeClr val="bg1"/>
              </a:solidFill>
              <a:latin typeface="Lexend Light" pitchFamily="2" charset="77"/>
            </a:endParaRPr>
          </a:p>
        </p:txBody>
      </p:sp>
      <p:pic>
        <p:nvPicPr>
          <p:cNvPr id="86" name="Picture 85">
            <a:extLst>
              <a:ext uri="{FF2B5EF4-FFF2-40B4-BE49-F238E27FC236}">
                <a16:creationId xmlns:a16="http://schemas.microsoft.com/office/drawing/2014/main" id="{C38FEB2A-70FD-8E2D-F5D1-BD4CA283AAB1}"/>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223235">
            <a:off x="14375349" y="3675020"/>
            <a:ext cx="6741695" cy="8225941"/>
          </a:xfrm>
          <a:prstGeom prst="rect">
            <a:avLst/>
          </a:prstGeom>
        </p:spPr>
      </p:pic>
    </p:spTree>
    <p:extLst>
      <p:ext uri="{BB962C8B-B14F-4D97-AF65-F5344CB8AC3E}">
        <p14:creationId xmlns:p14="http://schemas.microsoft.com/office/powerpoint/2010/main" val="16506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decel="50000" fill="hold" grpId="0" nodeType="withEffect">
                                  <p:stCondLst>
                                    <p:cond delay="0"/>
                                  </p:stCondLst>
                                  <p:endCondLst>
                                    <p:cond evt="onNext" delay="0">
                                      <p:tgtEl>
                                        <p:sldTgt/>
                                      </p:tgtEl>
                                    </p:cond>
                                  </p:endCondLst>
                                  <p:childTnLst>
                                    <p:animMotion origin="layout" path="M 1.38889E-7 0.04198 L -0.00417 -0.23565 " pathEditMode="relative" rAng="0" ptsTypes="AA">
                                      <p:cBhvr>
                                        <p:cTn id="6" dur="1300" fill="hold"/>
                                        <p:tgtEl>
                                          <p:spTgt spid="44"/>
                                        </p:tgtEl>
                                        <p:attrNameLst>
                                          <p:attrName>ppt_x</p:attrName>
                                          <p:attrName>ppt_y</p:attrName>
                                        </p:attrNameLst>
                                      </p:cBhvr>
                                      <p:rCtr x="-208" y="-13889"/>
                                    </p:animMotion>
                                  </p:childTnLst>
                                  <p:subTnLst>
                                    <p:set>
                                      <p:cBhvr override="childStyle">
                                        <p:cTn dur="1" fill="hold" display="0" masterRel="sameClick" afterEffect="1">
                                          <p:stCondLst>
                                            <p:cond evt="end" delay="0">
                                              <p:tn val="5"/>
                                            </p:cond>
                                          </p:stCondLst>
                                        </p:cTn>
                                        <p:tgtEl>
                                          <p:spTgt spid="44"/>
                                        </p:tgtEl>
                                        <p:attrNameLst>
                                          <p:attrName>style.visibility</p:attrName>
                                        </p:attrNameLst>
                                      </p:cBhvr>
                                      <p:to>
                                        <p:strVal val="hidden"/>
                                      </p:to>
                                    </p:set>
                                  </p:subTnLst>
                                </p:cTn>
                              </p:par>
                              <p:par>
                                <p:cTn id="7" presetID="0" presetClass="path" presetSubtype="0" repeatCount="indefinite" decel="50000" fill="hold" grpId="0" nodeType="withEffect">
                                  <p:stCondLst>
                                    <p:cond delay="0"/>
                                  </p:stCondLst>
                                  <p:endCondLst>
                                    <p:cond evt="onNext" delay="0">
                                      <p:tgtEl>
                                        <p:sldTgt/>
                                      </p:tgtEl>
                                    </p:cond>
                                  </p:endCondLst>
                                  <p:childTnLst>
                                    <p:animMotion origin="layout" path="M 1.11111E-6 0.04198 L 0.00903 -0.28179 " pathEditMode="relative" rAng="0" ptsTypes="AA">
                                      <p:cBhvr>
                                        <p:cTn id="8" dur="1200" fill="hold"/>
                                        <p:tgtEl>
                                          <p:spTgt spid="45"/>
                                        </p:tgtEl>
                                        <p:attrNameLst>
                                          <p:attrName>ppt_x</p:attrName>
                                          <p:attrName>ppt_y</p:attrName>
                                        </p:attrNameLst>
                                      </p:cBhvr>
                                      <p:rCtr x="451" y="-16188"/>
                                    </p:animMotion>
                                  </p:childTnLst>
                                  <p:subTnLst>
                                    <p:set>
                                      <p:cBhvr override="childStyle">
                                        <p:cTn dur="1" fill="hold" display="0" masterRel="sameClick" afterEffect="1">
                                          <p:stCondLst>
                                            <p:cond evt="end" delay="0">
                                              <p:tn val="7"/>
                                            </p:cond>
                                          </p:stCondLst>
                                        </p:cTn>
                                        <p:tgtEl>
                                          <p:spTgt spid="45"/>
                                        </p:tgtEl>
                                        <p:attrNameLst>
                                          <p:attrName>style.visibility</p:attrName>
                                        </p:attrNameLst>
                                      </p:cBhvr>
                                      <p:to>
                                        <p:strVal val="hidden"/>
                                      </p:to>
                                    </p:set>
                                  </p:subTnLst>
                                </p:cTn>
                              </p:par>
                              <p:par>
                                <p:cTn id="9" presetID="0" presetClass="path" presetSubtype="0" repeatCount="indefinite" decel="50000" fill="hold" grpId="0" nodeType="withEffect">
                                  <p:stCondLst>
                                    <p:cond delay="700"/>
                                  </p:stCondLst>
                                  <p:endCondLst>
                                    <p:cond evt="onNext" delay="0">
                                      <p:tgtEl>
                                        <p:sldTgt/>
                                      </p:tgtEl>
                                    </p:cond>
                                  </p:endCondLst>
                                  <p:childTnLst>
                                    <p:animMotion origin="layout" path="M 0.05451 -0.0159 L 0.05911 -0.19368 " pathEditMode="relative" rAng="0" ptsTypes="AA">
                                      <p:cBhvr>
                                        <p:cTn id="10" dur="1300" fill="hold"/>
                                        <p:tgtEl>
                                          <p:spTgt spid="46"/>
                                        </p:tgtEl>
                                        <p:attrNameLst>
                                          <p:attrName>ppt_x</p:attrName>
                                          <p:attrName>ppt_y</p:attrName>
                                        </p:attrNameLst>
                                      </p:cBhvr>
                                      <p:rCtr x="226" y="-8889"/>
                                    </p:animMotion>
                                  </p:childTnLst>
                                  <p:subTnLst>
                                    <p:set>
                                      <p:cBhvr override="childStyle">
                                        <p:cTn dur="1" fill="hold" display="0" masterRel="sameClick" afterEffect="1">
                                          <p:stCondLst>
                                            <p:cond evt="end" delay="0">
                                              <p:tn val="9"/>
                                            </p:cond>
                                          </p:stCondLst>
                                        </p:cTn>
                                        <p:tgtEl>
                                          <p:spTgt spid="46"/>
                                        </p:tgtEl>
                                        <p:attrNameLst>
                                          <p:attrName>style.visibility</p:attrName>
                                        </p:attrNameLst>
                                      </p:cBhvr>
                                      <p:to>
                                        <p:strVal val="hidden"/>
                                      </p:to>
                                    </p:set>
                                  </p:subTnLst>
                                </p:cTn>
                              </p:par>
                              <p:par>
                                <p:cTn id="11" presetID="0" presetClass="path" presetSubtype="0" repeatCount="indefinite" decel="50000" fill="hold" grpId="0" nodeType="withEffect">
                                  <p:stCondLst>
                                    <p:cond delay="200"/>
                                  </p:stCondLst>
                                  <p:endCondLst>
                                    <p:cond evt="onNext" delay="0">
                                      <p:tgtEl>
                                        <p:sldTgt/>
                                      </p:tgtEl>
                                    </p:cond>
                                  </p:endCondLst>
                                  <p:childTnLst>
                                    <p:animMotion origin="layout" path="M 3.75E-6 -3.7037E-7 L -0.00417 -0.27762 " pathEditMode="relative" rAng="0" ptsTypes="AA">
                                      <p:cBhvr>
                                        <p:cTn id="12" dur="1200" fill="hold"/>
                                        <p:tgtEl>
                                          <p:spTgt spid="47"/>
                                        </p:tgtEl>
                                        <p:attrNameLst>
                                          <p:attrName>ppt_x</p:attrName>
                                          <p:attrName>ppt_y</p:attrName>
                                        </p:attrNameLst>
                                      </p:cBhvr>
                                      <p:rCtr x="-208" y="-13889"/>
                                    </p:animMotion>
                                  </p:childTnLst>
                                  <p:subTnLst>
                                    <p:set>
                                      <p:cBhvr override="childStyle">
                                        <p:cTn dur="1" fill="hold" display="0" masterRel="sameClick" afterEffect="1">
                                          <p:stCondLst>
                                            <p:cond evt="end" delay="0">
                                              <p:tn val="11"/>
                                            </p:cond>
                                          </p:stCondLst>
                                        </p:cTn>
                                        <p:tgtEl>
                                          <p:spTgt spid="47"/>
                                        </p:tgtEl>
                                        <p:attrNameLst>
                                          <p:attrName>style.visibility</p:attrName>
                                        </p:attrNameLst>
                                      </p:cBhvr>
                                      <p:to>
                                        <p:strVal val="hidden"/>
                                      </p:to>
                                    </p:set>
                                  </p:subTnLst>
                                </p:cTn>
                              </p:par>
                              <p:par>
                                <p:cTn id="13" presetID="0" presetClass="path" presetSubtype="0" repeatCount="indefinite" decel="50000" fill="hold" grpId="0" nodeType="withEffect">
                                  <p:stCondLst>
                                    <p:cond delay="1000"/>
                                  </p:stCondLst>
                                  <p:endCondLst>
                                    <p:cond evt="onNext" delay="0">
                                      <p:tgtEl>
                                        <p:sldTgt/>
                                      </p:tgtEl>
                                    </p:cond>
                                  </p:endCondLst>
                                  <p:childTnLst>
                                    <p:animMotion origin="layout" path="M 0.02951 -0.0159 L 0.03168 -0.24244 " pathEditMode="relative" rAng="0" ptsTypes="AA">
                                      <p:cBhvr>
                                        <p:cTn id="14" dur="1300" fill="hold"/>
                                        <p:tgtEl>
                                          <p:spTgt spid="48"/>
                                        </p:tgtEl>
                                        <p:attrNameLst>
                                          <p:attrName>ppt_x</p:attrName>
                                          <p:attrName>ppt_y</p:attrName>
                                        </p:attrNameLst>
                                      </p:cBhvr>
                                      <p:rCtr x="104" y="-11327"/>
                                    </p:animMotion>
                                  </p:childTnLst>
                                  <p:subTnLst>
                                    <p:set>
                                      <p:cBhvr override="childStyle">
                                        <p:cTn dur="1" fill="hold" display="0" masterRel="sameClick" afterEffect="1">
                                          <p:stCondLst>
                                            <p:cond evt="end" delay="0">
                                              <p:tn val="13"/>
                                            </p:cond>
                                          </p:stCondLst>
                                        </p:cTn>
                                        <p:tgtEl>
                                          <p:spTgt spid="48"/>
                                        </p:tgtEl>
                                        <p:attrNameLst>
                                          <p:attrName>style.visibility</p:attrName>
                                        </p:attrNameLst>
                                      </p:cBhvr>
                                      <p:to>
                                        <p:strVal val="hidden"/>
                                      </p:to>
                                    </p:set>
                                  </p:subTnLst>
                                </p:cTn>
                              </p:par>
                              <p:par>
                                <p:cTn id="15" presetID="0" presetClass="path" presetSubtype="0" repeatCount="indefinite" decel="50000" fill="hold" grpId="0" nodeType="withEffect">
                                  <p:stCondLst>
                                    <p:cond delay="200"/>
                                  </p:stCondLst>
                                  <p:endCondLst>
                                    <p:cond evt="onNext" delay="0">
                                      <p:tgtEl>
                                        <p:sldTgt/>
                                      </p:tgtEl>
                                    </p:cond>
                                  </p:endCondLst>
                                  <p:childTnLst>
                                    <p:animMotion origin="layout" path="M -1.25E-6 1.48148E-6 L -0.00095 -0.18935 " pathEditMode="relative" rAng="0" ptsTypes="AA">
                                      <p:cBhvr>
                                        <p:cTn id="16" dur="1000" fill="hold"/>
                                        <p:tgtEl>
                                          <p:spTgt spid="49"/>
                                        </p:tgtEl>
                                        <p:attrNameLst>
                                          <p:attrName>ppt_x</p:attrName>
                                          <p:attrName>ppt_y</p:attrName>
                                        </p:attrNameLst>
                                      </p:cBhvr>
                                      <p:rCtr x="-52" y="-9475"/>
                                    </p:animMotion>
                                  </p:childTnLst>
                                  <p:subTnLst>
                                    <p:set>
                                      <p:cBhvr override="childStyle">
                                        <p:cTn dur="1" fill="hold" display="0" masterRel="sameClick" afterEffect="1">
                                          <p:stCondLst>
                                            <p:cond evt="end" delay="0">
                                              <p:tn val="15"/>
                                            </p:cond>
                                          </p:stCondLst>
                                        </p:cTn>
                                        <p:tgtEl>
                                          <p:spTgt spid="49"/>
                                        </p:tgtEl>
                                        <p:attrNameLst>
                                          <p:attrName>style.visibility</p:attrName>
                                        </p:attrNameLst>
                                      </p:cBhvr>
                                      <p:to>
                                        <p:strVal val="hidden"/>
                                      </p:to>
                                    </p:set>
                                  </p:subTnLst>
                                </p:cTn>
                              </p:par>
                              <p:par>
                                <p:cTn id="17" presetID="0" presetClass="path" presetSubtype="0" repeatCount="indefinite" decel="50000" fill="hold" grpId="0" nodeType="withEffect">
                                  <p:stCondLst>
                                    <p:cond delay="500"/>
                                  </p:stCondLst>
                                  <p:endCondLst>
                                    <p:cond evt="onNext" delay="0">
                                      <p:tgtEl>
                                        <p:sldTgt/>
                                      </p:tgtEl>
                                    </p:cond>
                                  </p:endCondLst>
                                  <p:childTnLst>
                                    <p:animMotion origin="layout" path="M 0.05911 -0.00725 L 0.05911 -0.19367 " pathEditMode="relative" rAng="0" ptsTypes="AA">
                                      <p:cBhvr>
                                        <p:cTn id="18" dur="900" fill="hold"/>
                                        <p:tgtEl>
                                          <p:spTgt spid="50"/>
                                        </p:tgtEl>
                                        <p:attrNameLst>
                                          <p:attrName>ppt_x</p:attrName>
                                          <p:attrName>ppt_y</p:attrName>
                                        </p:attrNameLst>
                                      </p:cBhvr>
                                      <p:rCtr x="0" y="-9321"/>
                                    </p:animMotion>
                                  </p:childTnLst>
                                  <p:subTnLst>
                                    <p:set>
                                      <p:cBhvr override="childStyle">
                                        <p:cTn dur="1" fill="hold" display="0" masterRel="sameClick" afterEffect="1">
                                          <p:stCondLst>
                                            <p:cond evt="end" delay="0">
                                              <p:tn val="17"/>
                                            </p:cond>
                                          </p:stCondLst>
                                        </p:cTn>
                                        <p:tgtEl>
                                          <p:spTgt spid="50"/>
                                        </p:tgtEl>
                                        <p:attrNameLst>
                                          <p:attrName>style.visibility</p:attrName>
                                        </p:attrNameLst>
                                      </p:cBhvr>
                                      <p:to>
                                        <p:strVal val="hidden"/>
                                      </p:to>
                                    </p:set>
                                  </p:subTnLst>
                                </p:cTn>
                              </p:par>
                              <p:par>
                                <p:cTn id="19" presetID="0" presetClass="path" presetSubtype="0" repeatCount="indefinite" decel="50000" fill="hold" grpId="0" nodeType="withEffect">
                                  <p:stCondLst>
                                    <p:cond delay="300"/>
                                  </p:stCondLst>
                                  <p:endCondLst>
                                    <p:cond evt="onNext" delay="0">
                                      <p:tgtEl>
                                        <p:sldTgt/>
                                      </p:tgtEl>
                                    </p:cond>
                                  </p:endCondLst>
                                  <p:childTnLst>
                                    <p:animMotion origin="layout" path="M 0.0112 -0.02871 L 0.0112 -0.21513 " pathEditMode="relative" rAng="0" ptsTypes="AA">
                                      <p:cBhvr>
                                        <p:cTn id="20" dur="600" fill="hold"/>
                                        <p:tgtEl>
                                          <p:spTgt spid="51"/>
                                        </p:tgtEl>
                                        <p:attrNameLst>
                                          <p:attrName>ppt_x</p:attrName>
                                          <p:attrName>ppt_y</p:attrName>
                                        </p:attrNameLst>
                                      </p:cBhvr>
                                      <p:rCtr x="0" y="-9321"/>
                                    </p:animMotion>
                                  </p:childTnLst>
                                  <p:subTnLst>
                                    <p:set>
                                      <p:cBhvr override="childStyle">
                                        <p:cTn dur="1" fill="hold" display="0" masterRel="sameClick" afterEffect="1">
                                          <p:stCondLst>
                                            <p:cond evt="end" delay="0">
                                              <p:tn val="19"/>
                                            </p:cond>
                                          </p:stCondLst>
                                        </p:cTn>
                                        <p:tgtEl>
                                          <p:spTgt spid="51"/>
                                        </p:tgtEl>
                                        <p:attrNameLst>
                                          <p:attrName>style.visibility</p:attrName>
                                        </p:attrNameLst>
                                      </p:cBhvr>
                                      <p:to>
                                        <p:strVal val="hidden"/>
                                      </p:to>
                                    </p:set>
                                  </p:subTnLst>
                                </p:cTn>
                              </p:par>
                              <p:par>
                                <p:cTn id="21" presetID="0" presetClass="path" presetSubtype="0" repeatCount="indefinite" decel="50000" fill="hold" grpId="0" nodeType="withEffect">
                                  <p:stCondLst>
                                    <p:cond delay="200"/>
                                  </p:stCondLst>
                                  <p:endCondLst>
                                    <p:cond evt="onNext" delay="0">
                                      <p:tgtEl>
                                        <p:sldTgt/>
                                      </p:tgtEl>
                                    </p:cond>
                                  </p:endCondLst>
                                  <p:childTnLst>
                                    <p:animMotion origin="layout" path="M 0.05452 -0.01589 L 0.05912 -0.19367 " pathEditMode="relative" rAng="0" ptsTypes="AA">
                                      <p:cBhvr>
                                        <p:cTn id="22" dur="1200" fill="hold"/>
                                        <p:tgtEl>
                                          <p:spTgt spid="52"/>
                                        </p:tgtEl>
                                        <p:attrNameLst>
                                          <p:attrName>ppt_x</p:attrName>
                                          <p:attrName>ppt_y</p:attrName>
                                        </p:attrNameLst>
                                      </p:cBhvr>
                                      <p:rCtr x="226" y="-8889"/>
                                    </p:animMotion>
                                  </p:childTnLst>
                                  <p:subTnLst>
                                    <p:set>
                                      <p:cBhvr override="childStyle">
                                        <p:cTn dur="1" fill="hold" display="0" masterRel="sameClick" afterEffect="1">
                                          <p:stCondLst>
                                            <p:cond evt="end" delay="0">
                                              <p:tn val="21"/>
                                            </p:cond>
                                          </p:stCondLst>
                                        </p:cTn>
                                        <p:tgtEl>
                                          <p:spTgt spid="52"/>
                                        </p:tgtEl>
                                        <p:attrNameLst>
                                          <p:attrName>style.visibility</p:attrName>
                                        </p:attrNameLst>
                                      </p:cBhvr>
                                      <p:to>
                                        <p:strVal val="hidden"/>
                                      </p:to>
                                    </p:set>
                                  </p:subTnLst>
                                </p:cTn>
                              </p:par>
                              <p:par>
                                <p:cTn id="23" presetID="0" presetClass="path" presetSubtype="0" repeatCount="indefinite" decel="50000" fill="hold" grpId="0" nodeType="withEffect">
                                  <p:stCondLst>
                                    <p:cond delay="100"/>
                                  </p:stCondLst>
                                  <p:endCondLst>
                                    <p:cond evt="onNext" delay="0">
                                      <p:tgtEl>
                                        <p:sldTgt/>
                                      </p:tgtEl>
                                    </p:cond>
                                  </p:endCondLst>
                                  <p:childTnLst>
                                    <p:animMotion origin="layout" path="M -1.80556E-6 -3.7037E-7 L 0.00886 -0.13657 " pathEditMode="relative" rAng="0" ptsTypes="AA">
                                      <p:cBhvr>
                                        <p:cTn id="24" dur="800" fill="hold"/>
                                        <p:tgtEl>
                                          <p:spTgt spid="53"/>
                                        </p:tgtEl>
                                        <p:attrNameLst>
                                          <p:attrName>ppt_x</p:attrName>
                                          <p:attrName>ppt_y</p:attrName>
                                        </p:attrNameLst>
                                      </p:cBhvr>
                                      <p:rCtr x="443" y="-6836"/>
                                    </p:animMotion>
                                  </p:childTnLst>
                                  <p:subTnLst>
                                    <p:set>
                                      <p:cBhvr override="childStyle">
                                        <p:cTn dur="1" fill="hold" display="0" masterRel="sameClick" afterEffect="1">
                                          <p:stCondLst>
                                            <p:cond evt="end" delay="0">
                                              <p:tn val="23"/>
                                            </p:cond>
                                          </p:stCondLst>
                                        </p:cTn>
                                        <p:tgtEl>
                                          <p:spTgt spid="53"/>
                                        </p:tgtEl>
                                        <p:attrNameLst>
                                          <p:attrName>style.visibility</p:attrName>
                                        </p:attrNameLst>
                                      </p:cBhvr>
                                      <p:to>
                                        <p:strVal val="hidden"/>
                                      </p:to>
                                    </p:set>
                                  </p:subTnLst>
                                </p:cTn>
                              </p:par>
                              <p:par>
                                <p:cTn id="25" presetID="0" presetClass="path" presetSubtype="0" repeatCount="indefinite" decel="50000" fill="hold" grpId="0" nodeType="withEffect">
                                  <p:stCondLst>
                                    <p:cond delay="1000"/>
                                  </p:stCondLst>
                                  <p:endCondLst>
                                    <p:cond evt="onNext" delay="0">
                                      <p:tgtEl>
                                        <p:sldTgt/>
                                      </p:tgtEl>
                                    </p:cond>
                                  </p:endCondLst>
                                  <p:childTnLst>
                                    <p:animMotion origin="layout" path="M -4.16667E-7 -1.35802E-6 L -0.01797 -0.3608 " pathEditMode="relative" rAng="0" ptsTypes="AA">
                                      <p:cBhvr>
                                        <p:cTn id="26" dur="1000" fill="hold"/>
                                        <p:tgtEl>
                                          <p:spTgt spid="54"/>
                                        </p:tgtEl>
                                        <p:attrNameLst>
                                          <p:attrName>ppt_x</p:attrName>
                                          <p:attrName>ppt_y</p:attrName>
                                        </p:attrNameLst>
                                      </p:cBhvr>
                                      <p:rCtr x="-903" y="-18040"/>
                                    </p:animMotion>
                                  </p:childTnLst>
                                  <p:subTnLst>
                                    <p:set>
                                      <p:cBhvr override="childStyle">
                                        <p:cTn dur="1" fill="hold" display="0" masterRel="sameClick" afterEffect="1">
                                          <p:stCondLst>
                                            <p:cond evt="end" delay="0">
                                              <p:tn val="25"/>
                                            </p:cond>
                                          </p:stCondLst>
                                        </p:cTn>
                                        <p:tgtEl>
                                          <p:spTgt spid="54"/>
                                        </p:tgtEl>
                                        <p:attrNameLst>
                                          <p:attrName>style.visibility</p:attrName>
                                        </p:attrNameLst>
                                      </p:cBhvr>
                                      <p:to>
                                        <p:strVal val="hidden"/>
                                      </p:to>
                                    </p:set>
                                  </p:subTnLst>
                                </p:cTn>
                              </p:par>
                              <p:par>
                                <p:cTn id="27" presetID="0" presetClass="path" presetSubtype="0" repeatCount="indefinite" decel="50000" fill="hold" grpId="0" nodeType="withEffect">
                                  <p:stCondLst>
                                    <p:cond delay="0"/>
                                  </p:stCondLst>
                                  <p:endCondLst>
                                    <p:cond evt="onNext" delay="0">
                                      <p:tgtEl>
                                        <p:sldTgt/>
                                      </p:tgtEl>
                                    </p:cond>
                                  </p:endCondLst>
                                  <p:childTnLst>
                                    <p:animMotion origin="layout" path="M 2.63889E-6 2.46914E-6 L -0.00643 -0.26482 " pathEditMode="relative" rAng="0" ptsTypes="AA">
                                      <p:cBhvr>
                                        <p:cTn id="28" dur="500" fill="hold"/>
                                        <p:tgtEl>
                                          <p:spTgt spid="55"/>
                                        </p:tgtEl>
                                        <p:attrNameLst>
                                          <p:attrName>ppt_x</p:attrName>
                                          <p:attrName>ppt_y</p:attrName>
                                        </p:attrNameLst>
                                      </p:cBhvr>
                                      <p:rCtr x="-321" y="-13241"/>
                                    </p:animMotion>
                                  </p:childTnLst>
                                  <p:subTnLst>
                                    <p:set>
                                      <p:cBhvr override="childStyle">
                                        <p:cTn dur="1" fill="hold" display="0" masterRel="sameClick" afterEffect="1">
                                          <p:stCondLst>
                                            <p:cond evt="end" delay="0">
                                              <p:tn val="27"/>
                                            </p:cond>
                                          </p:stCondLst>
                                        </p:cTn>
                                        <p:tgtEl>
                                          <p:spTgt spid="55"/>
                                        </p:tgtEl>
                                        <p:attrNameLst>
                                          <p:attrName>style.visibility</p:attrName>
                                        </p:attrNameLst>
                                      </p:cBhvr>
                                      <p:to>
                                        <p:strVal val="hidden"/>
                                      </p:to>
                                    </p:set>
                                  </p:subTnLst>
                                </p:cTn>
                              </p:par>
                              <p:par>
                                <p:cTn id="29" presetID="0" presetClass="path" presetSubtype="0" repeatCount="indefinite" decel="50000" fill="hold" grpId="0" nodeType="withEffect">
                                  <p:stCondLst>
                                    <p:cond delay="0"/>
                                  </p:stCondLst>
                                  <p:endCondLst>
                                    <p:cond evt="onNext" delay="0">
                                      <p:tgtEl>
                                        <p:sldTgt/>
                                      </p:tgtEl>
                                    </p:cond>
                                  </p:endCondLst>
                                  <p:childTnLst>
                                    <p:animMotion origin="layout" path="M 3.47222E-6 -2.59259E-6 L 0.01649 -0.32531 " pathEditMode="relative" rAng="0" ptsTypes="AA">
                                      <p:cBhvr>
                                        <p:cTn id="30" dur="500" fill="hold"/>
                                        <p:tgtEl>
                                          <p:spTgt spid="56"/>
                                        </p:tgtEl>
                                        <p:attrNameLst>
                                          <p:attrName>ppt_x</p:attrName>
                                          <p:attrName>ppt_y</p:attrName>
                                        </p:attrNameLst>
                                      </p:cBhvr>
                                      <p:rCtr x="825" y="-16265"/>
                                    </p:animMotion>
                                  </p:childTnLst>
                                  <p:subTnLst>
                                    <p:set>
                                      <p:cBhvr override="childStyle">
                                        <p:cTn dur="1" fill="hold" display="0" masterRel="sameClick" afterEffect="1">
                                          <p:stCondLst>
                                            <p:cond evt="end" delay="0">
                                              <p:tn val="29"/>
                                            </p:cond>
                                          </p:stCondLst>
                                        </p:cTn>
                                        <p:tgtEl>
                                          <p:spTgt spid="56"/>
                                        </p:tgtEl>
                                        <p:attrNameLst>
                                          <p:attrName>style.visibility</p:attrName>
                                        </p:attrNameLst>
                                      </p:cBhvr>
                                      <p:to>
                                        <p:strVal val="hidden"/>
                                      </p:to>
                                    </p:set>
                                  </p:subTnLst>
                                </p:cTn>
                              </p:par>
                              <p:par>
                                <p:cTn id="31" presetID="0" presetClass="path" presetSubtype="0" repeatCount="indefinite" decel="50000" fill="hold" grpId="0" nodeType="withEffect">
                                  <p:stCondLst>
                                    <p:cond delay="200"/>
                                  </p:stCondLst>
                                  <p:endCondLst>
                                    <p:cond evt="onNext" delay="0">
                                      <p:tgtEl>
                                        <p:sldTgt/>
                                      </p:tgtEl>
                                    </p:cond>
                                  </p:endCondLst>
                                  <p:childTnLst>
                                    <p:animMotion origin="layout" path="M -2.77778E-6 3.08642E-6 L -0.00833 -0.33812 " pathEditMode="relative" rAng="0" ptsTypes="AA">
                                      <p:cBhvr>
                                        <p:cTn id="32" dur="500" fill="hold"/>
                                        <p:tgtEl>
                                          <p:spTgt spid="57"/>
                                        </p:tgtEl>
                                        <p:attrNameLst>
                                          <p:attrName>ppt_x</p:attrName>
                                          <p:attrName>ppt_y</p:attrName>
                                        </p:attrNameLst>
                                      </p:cBhvr>
                                      <p:rCtr x="-417" y="-16914"/>
                                    </p:animMotion>
                                  </p:childTnLst>
                                  <p:subTnLst>
                                    <p:set>
                                      <p:cBhvr override="childStyle">
                                        <p:cTn dur="1" fill="hold" display="0" masterRel="sameClick" afterEffect="1">
                                          <p:stCondLst>
                                            <p:cond evt="end" delay="0">
                                              <p:tn val="31"/>
                                            </p:cond>
                                          </p:stCondLst>
                                        </p:cTn>
                                        <p:tgtEl>
                                          <p:spTgt spid="57"/>
                                        </p:tgtEl>
                                        <p:attrNameLst>
                                          <p:attrName>style.visibility</p:attrName>
                                        </p:attrNameLst>
                                      </p:cBhvr>
                                      <p:to>
                                        <p:strVal val="hidden"/>
                                      </p:to>
                                    </p:set>
                                  </p:subTnLst>
                                </p:cTn>
                              </p:par>
                              <p:par>
                                <p:cTn id="33" presetID="0" presetClass="path" presetSubtype="0" repeatCount="indefinite" decel="50000" fill="hold" grpId="0" nodeType="withEffect">
                                  <p:stCondLst>
                                    <p:cond delay="400"/>
                                  </p:stCondLst>
                                  <p:endCondLst>
                                    <p:cond evt="onNext" delay="0">
                                      <p:tgtEl>
                                        <p:sldTgt/>
                                      </p:tgtEl>
                                    </p:cond>
                                  </p:endCondLst>
                                  <p:childTnLst>
                                    <p:animMotion origin="layout" path="M -0.0184 -0.00093 L -0.00191 -0.32624 " pathEditMode="relative" rAng="0" ptsTypes="AA">
                                      <p:cBhvr>
                                        <p:cTn id="34" dur="500" fill="hold"/>
                                        <p:tgtEl>
                                          <p:spTgt spid="58"/>
                                        </p:tgtEl>
                                        <p:attrNameLst>
                                          <p:attrName>ppt_x</p:attrName>
                                          <p:attrName>ppt_y</p:attrName>
                                        </p:attrNameLst>
                                      </p:cBhvr>
                                      <p:rCtr x="825" y="-16265"/>
                                    </p:animMotion>
                                  </p:childTnLst>
                                  <p:subTnLst>
                                    <p:set>
                                      <p:cBhvr override="childStyle">
                                        <p:cTn dur="1" fill="hold" display="0" masterRel="sameClick" afterEffect="1">
                                          <p:stCondLst>
                                            <p:cond evt="end" delay="0">
                                              <p:tn val="33"/>
                                            </p:cond>
                                          </p:stCondLst>
                                        </p:cTn>
                                        <p:tgtEl>
                                          <p:spTgt spid="58"/>
                                        </p:tgtEl>
                                        <p:attrNameLst>
                                          <p:attrName>style.visibility</p:attrName>
                                        </p:attrNameLst>
                                      </p:cBhvr>
                                      <p:to>
                                        <p:strVal val="hidden"/>
                                      </p:to>
                                    </p:set>
                                  </p:subTnLst>
                                </p:cTn>
                              </p:par>
                              <p:par>
                                <p:cTn id="35" presetID="0" presetClass="path" presetSubtype="0" repeatCount="indefinite" accel="50000" decel="50000" fill="remove" grpId="0" nodeType="withEffect">
                                  <p:stCondLst>
                                    <p:cond delay="0"/>
                                  </p:stCondLst>
                                  <p:childTnLst>
                                    <p:animMotion origin="layout" path="M 2.77778E-6 -4.69136E-6 L 0.03706 0.30232 " pathEditMode="relative" rAng="0" ptsTypes="AA">
                                      <p:cBhvr>
                                        <p:cTn id="36" dur="500" fill="hold"/>
                                        <p:tgtEl>
                                          <p:spTgt spid="63"/>
                                        </p:tgtEl>
                                        <p:attrNameLst>
                                          <p:attrName>ppt_x</p:attrName>
                                          <p:attrName>ppt_y</p:attrName>
                                        </p:attrNameLst>
                                      </p:cBhvr>
                                      <p:rCtr x="1849" y="15108"/>
                                    </p:animMotion>
                                  </p:childTnLst>
                                </p:cTn>
                              </p:par>
                              <p:par>
                                <p:cTn id="37" presetID="0" presetClass="path" presetSubtype="0" repeatCount="indefinite" accel="50000" decel="50000" fill="hold" grpId="0" nodeType="withEffect">
                                  <p:stCondLst>
                                    <p:cond delay="0"/>
                                  </p:stCondLst>
                                  <p:childTnLst>
                                    <p:animMotion origin="layout" path="M -4.16667E-7 -6.17284E-7 L -0.02326 0.27562 " pathEditMode="relative" rAng="0" ptsTypes="AA">
                                      <p:cBhvr>
                                        <p:cTn id="38" dur="600" fill="hold"/>
                                        <p:tgtEl>
                                          <p:spTgt spid="42"/>
                                        </p:tgtEl>
                                        <p:attrNameLst>
                                          <p:attrName>ppt_x</p:attrName>
                                          <p:attrName>ppt_y</p:attrName>
                                        </p:attrNameLst>
                                      </p:cBhvr>
                                      <p:rCtr x="-1163" y="13781"/>
                                    </p:animMotion>
                                  </p:childTnLst>
                                </p:cTn>
                              </p:par>
                              <p:par>
                                <p:cTn id="39" presetID="0" presetClass="path" presetSubtype="0" repeatCount="indefinite" accel="50000" decel="50000" fill="hold" grpId="0" nodeType="withEffect">
                                  <p:stCondLst>
                                    <p:cond delay="750"/>
                                  </p:stCondLst>
                                  <p:childTnLst>
                                    <p:animMotion origin="layout" path="M -3.19444E-6 2.46914E-6 L 0.12231 0.2787 " pathEditMode="relative" rAng="0" ptsTypes="AA">
                                      <p:cBhvr>
                                        <p:cTn id="40" dur="500" fill="hold"/>
                                        <p:tgtEl>
                                          <p:spTgt spid="43"/>
                                        </p:tgtEl>
                                        <p:attrNameLst>
                                          <p:attrName>ppt_x</p:attrName>
                                          <p:attrName>ppt_y</p:attrName>
                                        </p:attrNameLst>
                                      </p:cBhvr>
                                      <p:rCtr x="6111" y="13935"/>
                                    </p:animMotion>
                                  </p:childTnLst>
                                </p:cTn>
                              </p:par>
                              <p:par>
                                <p:cTn id="41" presetID="0" presetClass="path" presetSubtype="0" repeatCount="indefinite" accel="50000" decel="50000" fill="hold" grpId="0" nodeType="withEffect">
                                  <p:stCondLst>
                                    <p:cond delay="800"/>
                                  </p:stCondLst>
                                  <p:childTnLst>
                                    <p:animMotion origin="layout" path="M 1.80556E-6 0 L -0.08255 0.27346 " pathEditMode="relative" rAng="0" ptsTypes="AA">
                                      <p:cBhvr>
                                        <p:cTn id="42" dur="500" fill="hold"/>
                                        <p:tgtEl>
                                          <p:spTgt spid="41"/>
                                        </p:tgtEl>
                                        <p:attrNameLst>
                                          <p:attrName>ppt_x</p:attrName>
                                          <p:attrName>ppt_y</p:attrName>
                                        </p:attrNameLst>
                                      </p:cBhvr>
                                      <p:rCtr x="-4132" y="13673"/>
                                    </p:animMotion>
                                  </p:childTnLst>
                                </p:cTn>
                              </p:par>
                              <p:par>
                                <p:cTn id="43" presetID="0" presetClass="path" presetSubtype="0" repeatCount="indefinite" accel="50000" decel="50000" fill="hold" grpId="0" nodeType="withEffect">
                                  <p:stCondLst>
                                    <p:cond delay="900"/>
                                  </p:stCondLst>
                                  <p:childTnLst>
                                    <p:animMotion origin="layout" path="M 4.16667E-6 4.32099E-6 L 0.09001 0.24583 " pathEditMode="relative" rAng="0" ptsTypes="AA">
                                      <p:cBhvr>
                                        <p:cTn id="44" dur="800" fill="hold"/>
                                        <p:tgtEl>
                                          <p:spTgt spid="62"/>
                                        </p:tgtEl>
                                        <p:attrNameLst>
                                          <p:attrName>ppt_x</p:attrName>
                                          <p:attrName>ppt_y</p:attrName>
                                        </p:attrNameLst>
                                      </p:cBhvr>
                                      <p:rCtr x="4497" y="12284"/>
                                    </p:animMotion>
                                  </p:childTnLst>
                                </p:cTn>
                              </p:par>
                              <p:par>
                                <p:cTn id="45" presetID="0" presetClass="path" presetSubtype="0" repeatCount="indefinite" accel="50000" decel="50000" fill="hold" grpId="0" nodeType="withEffect">
                                  <p:stCondLst>
                                    <p:cond delay="0"/>
                                  </p:stCondLst>
                                  <p:childTnLst>
                                    <p:animMotion origin="layout" path="M -8.33333E-7 7.40741E-7 L -0.0868 0.31281 " pathEditMode="relative" rAng="0" ptsTypes="AA">
                                      <p:cBhvr>
                                        <p:cTn id="46" dur="600" fill="hold"/>
                                        <p:tgtEl>
                                          <p:spTgt spid="59"/>
                                        </p:tgtEl>
                                        <p:attrNameLst>
                                          <p:attrName>ppt_x</p:attrName>
                                          <p:attrName>ppt_y</p:attrName>
                                        </p:attrNameLst>
                                      </p:cBhvr>
                                      <p:rCtr x="-4340" y="15633"/>
                                    </p:animMotion>
                                  </p:childTnLst>
                                </p:cTn>
                              </p:par>
                              <p:par>
                                <p:cTn id="47" presetID="0" presetClass="path" presetSubtype="0" repeatCount="indefinite" accel="50000" decel="50000" fill="hold" grpId="0" nodeType="withEffect">
                                  <p:stCondLst>
                                    <p:cond delay="0"/>
                                  </p:stCondLst>
                                  <p:childTnLst>
                                    <p:animMotion origin="layout" path="M 0.04175 0.0071 L 0.13316 0.27392 " pathEditMode="relative" rAng="0" ptsTypes="AA">
                                      <p:cBhvr>
                                        <p:cTn id="48" dur="500" fill="hold"/>
                                        <p:tgtEl>
                                          <p:spTgt spid="73"/>
                                        </p:tgtEl>
                                        <p:attrNameLst>
                                          <p:attrName>ppt_x</p:attrName>
                                          <p:attrName>ppt_y</p:attrName>
                                        </p:attrNameLst>
                                      </p:cBhvr>
                                      <p:rCtr x="4566" y="13333"/>
                                    </p:animMotion>
                                  </p:childTnLst>
                                </p:cTn>
                              </p:par>
                              <p:par>
                                <p:cTn id="49" presetID="0" presetClass="path" presetSubtype="0" repeatCount="indefinite" accel="50000" decel="50000" fill="hold" grpId="0" nodeType="withEffect">
                                  <p:stCondLst>
                                    <p:cond delay="500"/>
                                  </p:stCondLst>
                                  <p:childTnLst>
                                    <p:animMotion origin="layout" path="M -4.86111E-6 8.64198E-7 L -0.13003 0.31929 " pathEditMode="relative" rAng="0" ptsTypes="AA">
                                      <p:cBhvr>
                                        <p:cTn id="50" dur="900" fill="hold"/>
                                        <p:tgtEl>
                                          <p:spTgt spid="66"/>
                                        </p:tgtEl>
                                        <p:attrNameLst>
                                          <p:attrName>ppt_x</p:attrName>
                                          <p:attrName>ppt_y</p:attrName>
                                        </p:attrNameLst>
                                      </p:cBhvr>
                                      <p:rCtr x="-6502" y="15957"/>
                                    </p:animMotion>
                                  </p:childTnLst>
                                </p:cTn>
                              </p:par>
                              <p:par>
                                <p:cTn id="51" presetID="0" presetClass="path" presetSubtype="0" repeatCount="indefinite" accel="50000" decel="50000" fill="hold" grpId="0" nodeType="withEffect">
                                  <p:stCondLst>
                                    <p:cond delay="0"/>
                                  </p:stCondLst>
                                  <p:childTnLst>
                                    <p:animMotion origin="layout" path="M -0.07023 0.01929 L 0.03941 0.31944 " pathEditMode="relative" rAng="0" ptsTypes="AA">
                                      <p:cBhvr>
                                        <p:cTn id="52" dur="500" fill="hold"/>
                                        <p:tgtEl>
                                          <p:spTgt spid="40"/>
                                        </p:tgtEl>
                                        <p:attrNameLst>
                                          <p:attrName>ppt_x</p:attrName>
                                          <p:attrName>ppt_y</p:attrName>
                                        </p:attrNameLst>
                                      </p:cBhvr>
                                      <p:rCtr x="5477" y="15000"/>
                                    </p:animMotion>
                                  </p:childTnLst>
                                </p:cTn>
                              </p:par>
                              <p:par>
                                <p:cTn id="53" presetID="0" presetClass="path" presetSubtype="0" repeatCount="indefinite" accel="50000" decel="50000" fill="hold" grpId="0" nodeType="withEffect">
                                  <p:stCondLst>
                                    <p:cond delay="0"/>
                                  </p:stCondLst>
                                  <p:childTnLst>
                                    <p:animMotion origin="layout" path="M -4.58333E-6 9.87654E-7 L -0.14817 0.29275 " pathEditMode="relative" rAng="0" ptsTypes="AA">
                                      <p:cBhvr>
                                        <p:cTn id="54" dur="500" fill="hold"/>
                                        <p:tgtEl>
                                          <p:spTgt spid="38"/>
                                        </p:tgtEl>
                                        <p:attrNameLst>
                                          <p:attrName>ppt_x</p:attrName>
                                          <p:attrName>ppt_y</p:attrName>
                                        </p:attrNameLst>
                                      </p:cBhvr>
                                      <p:rCtr x="-7413" y="14630"/>
                                    </p:animMotion>
                                  </p:childTnLst>
                                </p:cTn>
                              </p:par>
                              <p:par>
                                <p:cTn id="55" presetID="0" presetClass="path" presetSubtype="0" repeatCount="indefinite" accel="50000" decel="50000" fill="hold" grpId="0" nodeType="withEffect">
                                  <p:stCondLst>
                                    <p:cond delay="0"/>
                                  </p:stCondLst>
                                  <p:childTnLst>
                                    <p:animMotion origin="layout" path="M 4.44444E-6 -2.96296E-6 L -0.06546 0.3051 " pathEditMode="relative" rAng="0" ptsTypes="AA">
                                      <p:cBhvr>
                                        <p:cTn id="56" dur="400" fill="hold"/>
                                        <p:tgtEl>
                                          <p:spTgt spid="39"/>
                                        </p:tgtEl>
                                        <p:attrNameLst>
                                          <p:attrName>ppt_x</p:attrName>
                                          <p:attrName>ppt_y</p:attrName>
                                        </p:attrNameLst>
                                      </p:cBhvr>
                                      <p:rCtr x="-3273" y="15247"/>
                                    </p:animMotion>
                                  </p:childTnLst>
                                </p:cTn>
                              </p:par>
                              <p:par>
                                <p:cTn id="57" presetID="0" presetClass="path" presetSubtype="0" repeatCount="indefinite" accel="50000" decel="50000" fill="hold" grpId="0" nodeType="withEffect">
                                  <p:stCondLst>
                                    <p:cond delay="0"/>
                                  </p:stCondLst>
                                  <p:childTnLst>
                                    <p:animMotion origin="layout" path="M -1.11111E-6 -3.45679E-6 L -0.18151 0.30386 " pathEditMode="relative" rAng="0" ptsTypes="AA">
                                      <p:cBhvr>
                                        <p:cTn id="58" dur="1000" fill="hold"/>
                                        <p:tgtEl>
                                          <p:spTgt spid="65"/>
                                        </p:tgtEl>
                                        <p:attrNameLst>
                                          <p:attrName>ppt_x</p:attrName>
                                          <p:attrName>ppt_y</p:attrName>
                                        </p:attrNameLst>
                                      </p:cBhvr>
                                      <p:rCtr x="-9080" y="15185"/>
                                    </p:animMotion>
                                  </p:childTnLst>
                                </p:cTn>
                              </p:par>
                              <p:par>
                                <p:cTn id="59" presetID="0" presetClass="path" presetSubtype="0" repeatCount="indefinite" accel="50000" decel="50000" fill="hold" grpId="0" nodeType="withEffect">
                                  <p:stCondLst>
                                    <p:cond delay="0"/>
                                  </p:stCondLst>
                                  <p:childTnLst>
                                    <p:animMotion origin="layout" path="M -2.77778E-7 1.48148E-6 L 0.06389 0.33395 " pathEditMode="relative" rAng="0" ptsTypes="AA">
                                      <p:cBhvr>
                                        <p:cTn id="60" dur="1000" fill="hold"/>
                                        <p:tgtEl>
                                          <p:spTgt spid="64"/>
                                        </p:tgtEl>
                                        <p:attrNameLst>
                                          <p:attrName>ppt_x</p:attrName>
                                          <p:attrName>ppt_y</p:attrName>
                                        </p:attrNameLst>
                                      </p:cBhvr>
                                      <p:rCtr x="3194" y="16698"/>
                                    </p:animMotion>
                                  </p:childTnLst>
                                </p:cTn>
                              </p:par>
                              <p:par>
                                <p:cTn id="61" presetID="0" presetClass="path" presetSubtype="0" repeatCount="indefinite" accel="50000" decel="50000" fill="remove" grpId="1" nodeType="withEffect">
                                  <p:stCondLst>
                                    <p:cond delay="1000"/>
                                  </p:stCondLst>
                                  <p:childTnLst>
                                    <p:animMotion origin="layout" path="M -4.86111E-6 8.64198E-7 L -0.22152 0.32654 " pathEditMode="relative" rAng="0" ptsTypes="AA">
                                      <p:cBhvr>
                                        <p:cTn id="62" dur="1000" fill="hold"/>
                                        <p:tgtEl>
                                          <p:spTgt spid="66"/>
                                        </p:tgtEl>
                                        <p:attrNameLst>
                                          <p:attrName>ppt_x</p:attrName>
                                          <p:attrName>ppt_y</p:attrName>
                                        </p:attrNameLst>
                                      </p:cBhvr>
                                      <p:rCtr x="-11076" y="16327"/>
                                    </p:animMotion>
                                  </p:childTnLst>
                                </p:cTn>
                              </p:par>
                              <p:par>
                                <p:cTn id="63" presetID="41" presetClass="path" presetSubtype="0" accel="50000" decel="50000" fill="hold" grpId="1" nodeType="withEffect">
                                  <p:stCondLst>
                                    <p:cond delay="0"/>
                                  </p:stCondLst>
                                  <p:childTnLst>
                                    <p:animMotion origin="layout" path="M 0.03672 -0.00957 C 0.04245 -0.01374 0.05816 -0.00957 0.06311 -0.0054 C 0.09349 0.01975 0.09523 0.1591 0.06554 0.27222 C 0.08056 0.2145 0.11085 0.17207 0.12578 0.1841 C 0.14132 0.19722 0.14115 0.2662 0.1263 0.32284 C 0.13377 0.29444 0.14913 0.27222 0.15694 0.2787 C 0.16484 0.28472 0.16528 0.31991 0.15773 0.3483 C 0.16155 0.33426 0.1691 0.32299 0.17292 0.327 C 0.17682 0.33025 0.17691 0.34707 0.17344 0.36142 C 0.17526 0.35339 0.17917 0.34892 0.18108 0.35046 C 0.18212 0.35139 0.18325 0.36018 0.18125 0.36836 C 0.18221 0.3645 0.1842 0.36173 0.18507 0.36265 C 0.18533 0.36188 0.18611 0.36713 0.18516 0.3716 C 0.18568 0.3696 0.18611 0.36713 0.18715 0.36883 C 0.18681 0.3696 0.18767 0.37145 0.18724 0.3733 C 0.18741 0.37222 0.18767 0.37145 0.18793 0.37052 C 0.18889 0.37114 0.18872 0.3716 0.18846 0.3733 C 0.1895 0.37361 0.18967 0.3733 0.1901 0.37145 C 0.19097 0.37315 0.1908 0.37376 0.19054 0.375 " pathEditMode="relative" rAng="1500000" ptsTypes="AAAAAAAAAAAAAAAAAAA">
                                      <p:cBhvr>
                                        <p:cTn id="64" dur="1000" fill="hold"/>
                                        <p:tgtEl>
                                          <p:spTgt spid="64"/>
                                        </p:tgtEl>
                                        <p:attrNameLst>
                                          <p:attrName>ppt_x</p:attrName>
                                          <p:attrName>ppt_y</p:attrName>
                                        </p:attrNameLst>
                                      </p:cBhvr>
                                      <p:rCtr x="7865" y="18534"/>
                                    </p:animMotion>
                                  </p:childTnLst>
                                </p:cTn>
                              </p:par>
                              <p:par>
                                <p:cTn id="65" presetID="41" presetClass="path" presetSubtype="0" accel="50000" decel="50000" fill="remove" grpId="2" nodeType="withEffect">
                                  <p:stCondLst>
                                    <p:cond delay="0"/>
                                  </p:stCondLst>
                                  <p:childTnLst>
                                    <p:animMotion origin="layout" path="M 0.04879 0.00571 C 0.0448 -0.00525 0.03082 -0.01605 0.02579 -0.01605 C -0.0052 -0.01605 -0.03723 0.1537 -0.03723 0.32346 C -0.03723 0.23781 -0.05321 0.1537 -0.06822 0.1537 C -0.0842 0.1537 -0.09921 0.2392 -0.09921 0.32346 C -0.09921 0.28133 -0.1072 0.23781 -0.11519 0.23781 C -0.12317 0.23781 -0.13116 0.27994 -0.13116 0.32346 C -0.13116 0.30154 -0.13515 0.28133 -0.13914 0.28133 C -0.14314 0.28133 -0.14713 0.30309 -0.14713 0.32346 C -0.14713 0.3125 -0.14913 0.30154 -0.15112 0.30154 C -0.15217 0.30154 -0.15512 0.3125 -0.15512 0.32346 C -0.15512 0.3179 -0.15616 0.3125 -0.15711 0.3125 C -0.15711 0.31126 -0.15911 0.3179 -0.15911 0.32346 C -0.15911 0.32068 -0.15911 0.3179 -0.16015 0.3179 C -0.16015 0.31913 -0.16119 0.32068 -0.16119 0.32346 C -0.16119 0.32207 -0.16119 0.32068 -0.16119 0.31944 C -0.16223 0.31944 -0.16223 0.32068 -0.16223 0.32207 C -0.16328 0.32207 -0.16328 0.32083 -0.16328 0.31944 C -0.16432 0.31944 -0.16432 0.32068 -0.16432 0.32207 " pathEditMode="relative" rAng="0" ptsTypes="AAAAAAAAAAAAAAAAAAA">
                                      <p:cBhvr>
                                        <p:cTn id="66" dur="1500" fill="hold"/>
                                        <p:tgtEl>
                                          <p:spTgt spid="66"/>
                                        </p:tgtEl>
                                        <p:attrNameLst>
                                          <p:attrName>ppt_x</p:attrName>
                                          <p:attrName>ppt_y</p:attrName>
                                        </p:attrNameLst>
                                      </p:cBhvr>
                                      <p:rCtr x="-10660" y="14799"/>
                                    </p:animMotion>
                                  </p:childTnLst>
                                </p:cTn>
                              </p:par>
                              <p:par>
                                <p:cTn id="67" presetID="41" presetClass="path" presetSubtype="0" repeatCount="indefinite" accel="50000" decel="50000" fill="hold" grpId="3" nodeType="withEffect">
                                  <p:stCondLst>
                                    <p:cond delay="0"/>
                                  </p:stCondLst>
                                  <p:childTnLst>
                                    <p:animMotion origin="layout" path="M -4.86111E-6 8.64198E-7 C -0.00217 -0.01096 -0.00946 -0.02176 -0.01206 -0.02176 C -0.02838 -0.02176 -0.04513 0.14799 -0.04513 0.31775 C -0.04513 0.2321 -0.05347 0.14799 -0.06137 0.14799 C -0.06979 0.14799 -0.0776 0.23349 -0.0776 0.31775 C -0.0776 0.27562 -0.08185 0.2321 -0.08602 0.2321 C -0.09019 0.2321 -0.09435 0.27423 -0.09435 0.31775 C -0.09435 0.29583 -0.09644 0.27562 -0.09852 0.27562 C -0.10069 0.27562 -0.10277 0.29738 -0.10277 0.31775 C -0.10277 0.30679 -0.10381 0.29583 -0.10486 0.29583 C -0.10538 0.29583 -0.10694 0.30679 -0.10694 0.31775 C -0.10694 0.31219 -0.10746 0.30679 -0.10798 0.30679 C -0.10798 0.30555 -0.10902 0.31219 -0.10902 0.31775 C -0.10902 0.31497 -0.10902 0.31219 -0.10954 0.31219 C -0.10954 0.31343 -0.11015 0.31497 -0.11015 0.31775 C -0.11015 0.31636 -0.11015 0.31497 -0.11015 0.31373 C -0.11067 0.31373 -0.11067 0.31497 -0.11067 0.31636 C -0.11119 0.31636 -0.11119 0.31512 -0.11119 0.31373 C -0.11171 0.31373 -0.11171 0.31497 -0.11171 0.31636 " pathEditMode="relative" rAng="0" ptsTypes="AAAAAAAAAAAAAAAAAAA">
                                      <p:cBhvr>
                                        <p:cTn id="68" dur="500" fill="hold"/>
                                        <p:tgtEl>
                                          <p:spTgt spid="66"/>
                                        </p:tgtEl>
                                        <p:attrNameLst>
                                          <p:attrName>ppt_x</p:attrName>
                                          <p:attrName>ppt_y</p:attrName>
                                        </p:attrNameLst>
                                      </p:cBhvr>
                                      <p:rCtr x="-5590" y="14799"/>
                                    </p:animMotion>
                                  </p:childTnLst>
                                </p:cTn>
                              </p:par>
                              <p:par>
                                <p:cTn id="69" presetID="0" presetClass="path" presetSubtype="0" repeatCount="indefinite" decel="50000" fill="hold" grpId="0" nodeType="withEffect">
                                  <p:stCondLst>
                                    <p:cond delay="0"/>
                                  </p:stCondLst>
                                  <p:endCondLst>
                                    <p:cond evt="onNext" delay="0">
                                      <p:tgtEl>
                                        <p:sldTgt/>
                                      </p:tgtEl>
                                    </p:cond>
                                  </p:endCondLst>
                                  <p:childTnLst>
                                    <p:animMotion origin="layout" path="M -0.09228 0.01605 L 0.20356 -0.0159 " pathEditMode="relative" rAng="0" ptsTypes="AA">
                                      <p:cBhvr>
                                        <p:cTn id="70" dur="500" fill="hold"/>
                                        <p:tgtEl>
                                          <p:spTgt spid="75"/>
                                        </p:tgtEl>
                                        <p:attrNameLst>
                                          <p:attrName>ppt_x</p:attrName>
                                          <p:attrName>ppt_y</p:attrName>
                                        </p:attrNameLst>
                                      </p:cBhvr>
                                      <p:rCtr x="14792" y="-1605"/>
                                    </p:animMotion>
                                  </p:childTnLst>
                                  <p:subTnLst>
                                    <p:set>
                                      <p:cBhvr override="childStyle">
                                        <p:cTn dur="1" fill="hold" display="0" masterRel="sameClick" afterEffect="1">
                                          <p:stCondLst>
                                            <p:cond evt="end" delay="0">
                                              <p:tn val="69"/>
                                            </p:cond>
                                          </p:stCondLst>
                                        </p:cTn>
                                        <p:tgtEl>
                                          <p:spTgt spid="75"/>
                                        </p:tgtEl>
                                        <p:attrNameLst>
                                          <p:attrName>style.visibility</p:attrName>
                                        </p:attrNameLst>
                                      </p:cBhvr>
                                      <p:to>
                                        <p:strVal val="hidden"/>
                                      </p:to>
                                    </p:set>
                                  </p:subTnLst>
                                </p:cTn>
                              </p:par>
                              <p:par>
                                <p:cTn id="71" presetID="0" presetClass="path" presetSubtype="0" repeatCount="indefinite" decel="50000" fill="hold" grpId="0" nodeType="withEffect">
                                  <p:stCondLst>
                                    <p:cond delay="0"/>
                                  </p:stCondLst>
                                  <p:endCondLst>
                                    <p:cond evt="onNext" delay="0">
                                      <p:tgtEl>
                                        <p:sldTgt/>
                                      </p:tgtEl>
                                    </p:cond>
                                  </p:endCondLst>
                                  <p:childTnLst>
                                    <p:animMotion origin="layout" path="M -0.09227 0.11003 L 0.18273 -0.13441 " pathEditMode="relative" rAng="0" ptsTypes="AA">
                                      <p:cBhvr>
                                        <p:cTn id="72" dur="500" fill="hold"/>
                                        <p:tgtEl>
                                          <p:spTgt spid="76"/>
                                        </p:tgtEl>
                                        <p:attrNameLst>
                                          <p:attrName>ppt_x</p:attrName>
                                          <p:attrName>ppt_y</p:attrName>
                                        </p:attrNameLst>
                                      </p:cBhvr>
                                      <p:rCtr x="13750" y="-12222"/>
                                    </p:animMotion>
                                  </p:childTnLst>
                                  <p:subTnLst>
                                    <p:set>
                                      <p:cBhvr override="childStyle">
                                        <p:cTn dur="1" fill="hold" display="0" masterRel="sameClick" afterEffect="1">
                                          <p:stCondLst>
                                            <p:cond evt="end" delay="0">
                                              <p:tn val="71"/>
                                            </p:cond>
                                          </p:stCondLst>
                                        </p:cTn>
                                        <p:tgtEl>
                                          <p:spTgt spid="76"/>
                                        </p:tgtEl>
                                        <p:attrNameLst>
                                          <p:attrName>style.visibility</p:attrName>
                                        </p:attrNameLst>
                                      </p:cBhvr>
                                      <p:to>
                                        <p:strVal val="hidden"/>
                                      </p:to>
                                    </p:set>
                                  </p:subTnLst>
                                </p:cTn>
                              </p:par>
                              <p:par>
                                <p:cTn id="73" presetID="0" presetClass="path" presetSubtype="0" repeatCount="indefinite" decel="50000" fill="hold" grpId="0" nodeType="withEffect">
                                  <p:stCondLst>
                                    <p:cond delay="0"/>
                                  </p:stCondLst>
                                  <p:endCondLst>
                                    <p:cond evt="onNext" delay="0">
                                      <p:tgtEl>
                                        <p:sldTgt/>
                                      </p:tgtEl>
                                    </p:cond>
                                  </p:endCondLst>
                                  <p:childTnLst>
                                    <p:animMotion origin="layout" path="M 0.1744 0.13225 L -0.12144 -0.15664 " pathEditMode="relative" rAng="0" ptsTypes="AA">
                                      <p:cBhvr>
                                        <p:cTn id="74" dur="500" fill="hold"/>
                                        <p:tgtEl>
                                          <p:spTgt spid="77"/>
                                        </p:tgtEl>
                                        <p:attrNameLst>
                                          <p:attrName>ppt_x</p:attrName>
                                          <p:attrName>ppt_y</p:attrName>
                                        </p:attrNameLst>
                                      </p:cBhvr>
                                      <p:rCtr x="-14792" y="-14444"/>
                                    </p:animMotion>
                                  </p:childTnLst>
                                  <p:subTnLst>
                                    <p:set>
                                      <p:cBhvr override="childStyle">
                                        <p:cTn dur="1" fill="hold" display="0" masterRel="sameClick" afterEffect="1">
                                          <p:stCondLst>
                                            <p:cond evt="end" delay="0">
                                              <p:tn val="73"/>
                                            </p:cond>
                                          </p:stCondLst>
                                        </p:cTn>
                                        <p:tgtEl>
                                          <p:spTgt spid="77"/>
                                        </p:tgtEl>
                                        <p:attrNameLst>
                                          <p:attrName>style.visibility</p:attrName>
                                        </p:attrNameLst>
                                      </p:cBhvr>
                                      <p:to>
                                        <p:strVal val="hidden"/>
                                      </p:to>
                                    </p:set>
                                  </p:subTnLst>
                                </p:cTn>
                              </p:par>
                              <p:par>
                                <p:cTn id="75" presetID="0" presetClass="path" presetSubtype="0" repeatCount="indefinite" decel="50000" fill="hold" grpId="0" nodeType="withEffect">
                                  <p:stCondLst>
                                    <p:cond delay="0"/>
                                  </p:stCondLst>
                                  <p:endCondLst>
                                    <p:cond evt="onNext" delay="0">
                                      <p:tgtEl>
                                        <p:sldTgt/>
                                      </p:tgtEl>
                                    </p:cond>
                                  </p:endCondLst>
                                  <p:childTnLst>
                                    <p:animMotion origin="layout" path="M -0.09228 0.01605 L 0.20356 -0.01589 " pathEditMode="relative" rAng="0" ptsTypes="AA">
                                      <p:cBhvr>
                                        <p:cTn id="76" dur="500" fill="hold"/>
                                        <p:tgtEl>
                                          <p:spTgt spid="78"/>
                                        </p:tgtEl>
                                        <p:attrNameLst>
                                          <p:attrName>ppt_x</p:attrName>
                                          <p:attrName>ppt_y</p:attrName>
                                        </p:attrNameLst>
                                      </p:cBhvr>
                                      <p:rCtr x="14792" y="-1605"/>
                                    </p:animMotion>
                                  </p:childTnLst>
                                  <p:subTnLst>
                                    <p:set>
                                      <p:cBhvr override="childStyle">
                                        <p:cTn dur="1" fill="hold" display="0" masterRel="sameClick" afterEffect="1">
                                          <p:stCondLst>
                                            <p:cond evt="end" delay="0">
                                              <p:tn val="75"/>
                                            </p:cond>
                                          </p:stCondLst>
                                        </p:cTn>
                                        <p:tgtEl>
                                          <p:spTgt spid="78"/>
                                        </p:tgtEl>
                                        <p:attrNameLst>
                                          <p:attrName>style.visibility</p:attrName>
                                        </p:attrNameLst>
                                      </p:cBhvr>
                                      <p:to>
                                        <p:strVal val="hidden"/>
                                      </p:to>
                                    </p:set>
                                  </p:subTnLst>
                                </p:cTn>
                              </p:par>
                              <p:par>
                                <p:cTn id="77" presetID="0" presetClass="path" presetSubtype="0" repeatCount="indefinite" decel="50000" fill="hold" grpId="0" nodeType="withEffect">
                                  <p:stCondLst>
                                    <p:cond delay="0"/>
                                  </p:stCondLst>
                                  <p:endCondLst>
                                    <p:cond evt="onNext" delay="0">
                                      <p:tgtEl>
                                        <p:sldTgt/>
                                      </p:tgtEl>
                                    </p:cond>
                                  </p:endCondLst>
                                  <p:childTnLst>
                                    <p:animMotion origin="layout" path="M -0.09227 0.11003 L 0.18273 -0.13442 " pathEditMode="relative" rAng="0" ptsTypes="AA">
                                      <p:cBhvr>
                                        <p:cTn id="78" dur="500" fill="hold"/>
                                        <p:tgtEl>
                                          <p:spTgt spid="79"/>
                                        </p:tgtEl>
                                        <p:attrNameLst>
                                          <p:attrName>ppt_x</p:attrName>
                                          <p:attrName>ppt_y</p:attrName>
                                        </p:attrNameLst>
                                      </p:cBhvr>
                                      <p:rCtr x="13750" y="-12222"/>
                                    </p:animMotion>
                                  </p:childTnLst>
                                  <p:subTnLst>
                                    <p:set>
                                      <p:cBhvr override="childStyle">
                                        <p:cTn dur="1" fill="hold" display="0" masterRel="sameClick" afterEffect="1">
                                          <p:stCondLst>
                                            <p:cond evt="end" delay="0">
                                              <p:tn val="77"/>
                                            </p:cond>
                                          </p:stCondLst>
                                        </p:cTn>
                                        <p:tgtEl>
                                          <p:spTgt spid="79"/>
                                        </p:tgtEl>
                                        <p:attrNameLst>
                                          <p:attrName>style.visibility</p:attrName>
                                        </p:attrNameLst>
                                      </p:cBhvr>
                                      <p:to>
                                        <p:strVal val="hidden"/>
                                      </p:to>
                                    </p:set>
                                  </p:subTnLst>
                                </p:cTn>
                              </p:par>
                              <p:par>
                                <p:cTn id="79" presetID="0" presetClass="path" presetSubtype="0" repeatCount="indefinite" decel="50000" fill="hold" grpId="0" nodeType="withEffect">
                                  <p:stCondLst>
                                    <p:cond delay="0"/>
                                  </p:stCondLst>
                                  <p:endCondLst>
                                    <p:cond evt="onNext" delay="0">
                                      <p:tgtEl>
                                        <p:sldTgt/>
                                      </p:tgtEl>
                                    </p:cond>
                                  </p:endCondLst>
                                  <p:childTnLst>
                                    <p:animMotion origin="layout" path="M 0.1744 0.13225 L -0.12144 -0.15664 " pathEditMode="relative" rAng="0" ptsTypes="AA">
                                      <p:cBhvr>
                                        <p:cTn id="80" dur="500" fill="hold"/>
                                        <p:tgtEl>
                                          <p:spTgt spid="80"/>
                                        </p:tgtEl>
                                        <p:attrNameLst>
                                          <p:attrName>ppt_x</p:attrName>
                                          <p:attrName>ppt_y</p:attrName>
                                        </p:attrNameLst>
                                      </p:cBhvr>
                                      <p:rCtr x="-14792" y="-14444"/>
                                    </p:animMotion>
                                  </p:childTnLst>
                                  <p:subTnLst>
                                    <p:set>
                                      <p:cBhvr override="childStyle">
                                        <p:cTn dur="1" fill="hold" display="0" masterRel="sameClick" afterEffect="1">
                                          <p:stCondLst>
                                            <p:cond evt="end" delay="0">
                                              <p:tn val="79"/>
                                            </p:cond>
                                          </p:stCondLst>
                                        </p:cTn>
                                        <p:tgtEl>
                                          <p:spTgt spid="8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38" grpId="0" animBg="1"/>
      <p:bldP spid="39" grpId="0" animBg="1"/>
      <p:bldP spid="40" grpId="0" animBg="1"/>
      <p:bldP spid="41" grpId="0" animBg="1"/>
      <p:bldP spid="42" grpId="0" animBg="1"/>
      <p:bldP spid="43" grpId="0" animBg="1"/>
      <p:bldP spid="59" grpId="0" animBg="1"/>
      <p:bldP spid="62" grpId="0" animBg="1"/>
      <p:bldP spid="63" grpId="0" animBg="1"/>
      <p:bldP spid="64" grpId="0" animBg="1"/>
      <p:bldP spid="64" grpId="1" animBg="1"/>
      <p:bldP spid="65" grpId="0" animBg="1"/>
      <p:bldP spid="66" grpId="0" animBg="1"/>
      <p:bldP spid="66" grpId="1" animBg="1"/>
      <p:bldP spid="66" grpId="2" animBg="1"/>
      <p:bldP spid="66" grpId="3" animBg="1"/>
      <p:bldP spid="73" grpId="0" animBg="1"/>
      <p:bldP spid="75" grpId="0" animBg="1"/>
      <p:bldP spid="76" grpId="0" animBg="1"/>
      <p:bldP spid="77" grpId="0" animBg="1"/>
      <p:bldP spid="78" grpId="0" animBg="1"/>
      <p:bldP spid="79" grpId="0" animBg="1"/>
      <p:bldP spid="8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85985158-12BD-F1CD-1400-B4EE2E2DE96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71193" y="5555911"/>
            <a:ext cx="1219200" cy="1219200"/>
          </a:xfrm>
          <a:prstGeom prst="rect">
            <a:avLst/>
          </a:prstGeom>
        </p:spPr>
      </p:pic>
      <p:sp>
        <p:nvSpPr>
          <p:cNvPr id="18" name="Round Diagonal Corner of Rectangle 17">
            <a:extLst>
              <a:ext uri="{FF2B5EF4-FFF2-40B4-BE49-F238E27FC236}">
                <a16:creationId xmlns:a16="http://schemas.microsoft.com/office/drawing/2014/main" id="{20D2CB7E-BC71-B0B3-54C1-806080B9641B}"/>
              </a:ext>
            </a:extLst>
          </p:cNvPr>
          <p:cNvSpPr/>
          <p:nvPr/>
        </p:nvSpPr>
        <p:spPr>
          <a:xfrm>
            <a:off x="7811012" y="6383717"/>
            <a:ext cx="9677399" cy="2950783"/>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l"/>
            <a:r>
              <a:rPr lang="en-GB" sz="3200" u="none" dirty="0">
                <a:solidFill>
                  <a:schemeClr val="bg1"/>
                </a:solidFill>
                <a:latin typeface="Lexend Light" pitchFamily="2" charset="77"/>
              </a:rPr>
              <a:t>The fast expansion of trapped steam creates </a:t>
            </a:r>
            <a:r>
              <a:rPr lang="en-GB" sz="4800" b="1" u="none" dirty="0">
                <a:solidFill>
                  <a:schemeClr val="bg1"/>
                </a:solidFill>
                <a:latin typeface="Lexend Light" pitchFamily="2" charset="77"/>
              </a:rPr>
              <a:t>massive pressure </a:t>
            </a:r>
            <a:r>
              <a:rPr lang="en-GB" sz="3200" u="none" dirty="0">
                <a:solidFill>
                  <a:schemeClr val="bg1"/>
                </a:solidFill>
                <a:latin typeface="Lexend Light" pitchFamily="2" charset="77"/>
              </a:rPr>
              <a:t>capable of powering engines and turbines.</a:t>
            </a:r>
            <a:endParaRPr lang="en-US" sz="3200" u="none" dirty="0">
              <a:solidFill>
                <a:schemeClr val="bg1"/>
              </a:solidFill>
              <a:latin typeface="Lexend Light" pitchFamily="2" charset="77"/>
            </a:endParaRPr>
          </a:p>
        </p:txBody>
      </p:sp>
      <p:sp>
        <p:nvSpPr>
          <p:cNvPr id="16" name="Title 33">
            <a:extLst>
              <a:ext uri="{FF2B5EF4-FFF2-40B4-BE49-F238E27FC236}">
                <a16:creationId xmlns:a16="http://schemas.microsoft.com/office/drawing/2014/main" id="{4AEB5708-2209-7265-A9B5-D70068679952}"/>
              </a:ext>
            </a:extLst>
          </p:cNvPr>
          <p:cNvSpPr txBox="1">
            <a:spLocks/>
          </p:cNvSpPr>
          <p:nvPr/>
        </p:nvSpPr>
        <p:spPr>
          <a:xfrm>
            <a:off x="5563112" y="1822582"/>
            <a:ext cx="4495800" cy="4208601"/>
          </a:xfrm>
          <a:prstGeom prst="wedgeEllipseCallout">
            <a:avLst/>
          </a:prstGeom>
          <a:solidFill>
            <a:schemeClr val="bg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GB" sz="3200" b="0" u="none" dirty="0">
                <a:solidFill>
                  <a:schemeClr val="tx1"/>
                </a:solidFill>
                <a:latin typeface="Lexend Light" pitchFamily="2" charset="77"/>
              </a:rPr>
              <a:t>When water turns to steam it expands by about 1,600 times in size! </a:t>
            </a:r>
            <a:endParaRPr lang="en-GB" sz="2800" b="0" u="none" dirty="0">
              <a:solidFill>
                <a:schemeClr val="tx1"/>
              </a:solidFill>
              <a:latin typeface="Lexend Light" pitchFamily="2" charset="77"/>
              <a:cs typeface="+mn-cs"/>
            </a:endParaRPr>
          </a:p>
        </p:txBody>
      </p:sp>
      <p:grpSp>
        <p:nvGrpSpPr>
          <p:cNvPr id="42" name="Group 41" descr="That’s like a banana growing to the size of a skyscraper">
            <a:extLst>
              <a:ext uri="{FF2B5EF4-FFF2-40B4-BE49-F238E27FC236}">
                <a16:creationId xmlns:a16="http://schemas.microsoft.com/office/drawing/2014/main" id="{801E7EEB-2108-FE40-6166-35D8194BB426}"/>
              </a:ext>
            </a:extLst>
          </p:cNvPr>
          <p:cNvGrpSpPr/>
          <p:nvPr/>
        </p:nvGrpSpPr>
        <p:grpSpPr>
          <a:xfrm>
            <a:off x="10340511" y="1538192"/>
            <a:ext cx="7923426" cy="5236919"/>
            <a:chOff x="10432387" y="1491169"/>
            <a:chExt cx="7923426" cy="5236919"/>
          </a:xfrm>
        </p:grpSpPr>
        <p:sp>
          <p:nvSpPr>
            <p:cNvPr id="21" name="Round Diagonal Corner of Rectangle 20">
              <a:extLst>
                <a:ext uri="{FF2B5EF4-FFF2-40B4-BE49-F238E27FC236}">
                  <a16:creationId xmlns:a16="http://schemas.microsoft.com/office/drawing/2014/main" id="{4B47BAB6-B31A-70F9-4E59-0AB21D7A7B73}"/>
                </a:ext>
              </a:extLst>
            </p:cNvPr>
            <p:cNvSpPr/>
            <p:nvPr/>
          </p:nvSpPr>
          <p:spPr>
            <a:xfrm>
              <a:off x="11825269" y="1491169"/>
              <a:ext cx="5638800" cy="2155915"/>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288000" rtlCol="0" anchor="ctr"/>
            <a:lstStyle/>
            <a:p>
              <a:pPr algn="l"/>
              <a:r>
                <a:rPr lang="en-GB" sz="3200" u="none" dirty="0">
                  <a:solidFill>
                    <a:schemeClr val="bg1"/>
                  </a:solidFill>
                  <a:latin typeface="Lexend Light" pitchFamily="2" charset="77"/>
                </a:rPr>
                <a:t>That’s like a banana growing to the size of a skyscraper!</a:t>
              </a:r>
              <a:endParaRPr lang="en-US" sz="3200" u="none" dirty="0">
                <a:solidFill>
                  <a:schemeClr val="bg1"/>
                </a:solidFill>
                <a:latin typeface="Lexend Light" pitchFamily="2" charset="77"/>
              </a:endParaRPr>
            </a:p>
          </p:txBody>
        </p:sp>
        <p:pic>
          <p:nvPicPr>
            <p:cNvPr id="25" name="Graphic 24">
              <a:extLst>
                <a:ext uri="{FF2B5EF4-FFF2-40B4-BE49-F238E27FC236}">
                  <a16:creationId xmlns:a16="http://schemas.microsoft.com/office/drawing/2014/main" id="{B55967CF-21C4-13B9-1912-8A522CBB94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967396">
              <a:off x="12636707" y="2438758"/>
              <a:ext cx="5719106" cy="4289330"/>
            </a:xfrm>
            <a:prstGeom prst="rect">
              <a:avLst/>
            </a:prstGeom>
          </p:spPr>
        </p:pic>
        <p:pic>
          <p:nvPicPr>
            <p:cNvPr id="27" name="Graphic 26" descr="Line arrow: Clockwise curve with solid fill">
              <a:extLst>
                <a:ext uri="{FF2B5EF4-FFF2-40B4-BE49-F238E27FC236}">
                  <a16:creationId xmlns:a16="http://schemas.microsoft.com/office/drawing/2014/main" id="{893691ED-D07C-6624-DA61-FC2F93BFFB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950267" flipH="1">
              <a:off x="10432387" y="3473025"/>
              <a:ext cx="1273866" cy="1479671"/>
            </a:xfrm>
            <a:prstGeom prst="rect">
              <a:avLst/>
            </a:prstGeom>
          </p:spPr>
        </p:pic>
      </p:grpSp>
      <p:pic>
        <p:nvPicPr>
          <p:cNvPr id="28" name="Picture 27" descr="Prescott the Apprentice Elephant marvelling at the power of steam!&#10;">
            <a:extLst>
              <a:ext uri="{FF2B5EF4-FFF2-40B4-BE49-F238E27FC236}">
                <a16:creationId xmlns:a16="http://schemas.microsoft.com/office/drawing/2014/main" id="{29602CD4-FF56-5616-5A59-9D77DFBDFC1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527032" y="3052035"/>
            <a:ext cx="4880541" cy="7203491"/>
          </a:xfrm>
          <a:prstGeom prst="rect">
            <a:avLst/>
          </a:prstGeom>
        </p:spPr>
      </p:pic>
      <p:sp>
        <p:nvSpPr>
          <p:cNvPr id="13" name="Title 1">
            <a:extLst>
              <a:ext uri="{FF2B5EF4-FFF2-40B4-BE49-F238E27FC236}">
                <a16:creationId xmlns:a16="http://schemas.microsoft.com/office/drawing/2014/main" id="{03E1C9A5-DCBA-C4E1-A17C-02FD5C372B54}"/>
              </a:ext>
            </a:extLst>
          </p:cNvPr>
          <p:cNvSpPr txBox="1">
            <a:spLocks noGrp="1"/>
          </p:cNvSpPr>
          <p:nvPr>
            <p:ph type="title" idx="4294967295"/>
          </p:nvPr>
        </p:nvSpPr>
        <p:spPr>
          <a:xfrm>
            <a:off x="823932" y="647700"/>
            <a:ext cx="17235468"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Light" pitchFamily="2" charset="77"/>
                <a:ea typeface="+mj-ea"/>
                <a:cs typeface="Lucida Sans"/>
              </a:rPr>
              <a:t>The superpower of steam</a:t>
            </a:r>
            <a:endParaRPr kumimoji="0" lang="en-US" sz="5400" b="0" i="0" u="none" strike="noStrike" kern="0" cap="none" spc="0" normalizeH="0" baseline="0" noProof="0" dirty="0">
              <a:ln>
                <a:noFill/>
              </a:ln>
              <a:solidFill>
                <a:sysClr val="windowText" lastClr="000000"/>
              </a:solidFill>
              <a:effectLst/>
              <a:uLnTx/>
              <a:uFillTx/>
              <a:latin typeface="Lexend Light" pitchFamily="2" charset="77"/>
              <a:ea typeface="+mj-ea"/>
              <a:cs typeface="Lucida Sans"/>
            </a:endParaRPr>
          </a:p>
        </p:txBody>
      </p:sp>
    </p:spTree>
    <p:extLst>
      <p:ext uri="{BB962C8B-B14F-4D97-AF65-F5344CB8AC3E}">
        <p14:creationId xmlns:p14="http://schemas.microsoft.com/office/powerpoint/2010/main" val="751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6000" fill="hold"/>
                                        <p:tgtEl>
                                          <p:spTgt spid="11"/>
                                        </p:tgtEl>
                                      </p:cBhvr>
                                      <p:by x="2600000" y="2600000"/>
                                    </p:animScale>
                                  </p:childTnLst>
                                </p:cTn>
                              </p:par>
                            </p:childTnLst>
                          </p:cTn>
                        </p:par>
                        <p:par>
                          <p:cTn id="7" fill="hold">
                            <p:stCondLst>
                              <p:cond delay="6000"/>
                            </p:stCondLst>
                            <p:childTnLst>
                              <p:par>
                                <p:cTn id="8" presetID="10" presetClass="entr" presetSubtype="0" fill="hold" nodeType="afterEffect">
                                  <p:stCondLst>
                                    <p:cond delay="100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1" accel="5000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D79A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778076F-7C4E-3F81-F05C-FE1635BB945C}"/>
              </a:ext>
            </a:extLst>
          </p:cNvPr>
          <p:cNvSpPr txBox="1">
            <a:spLocks noGrp="1"/>
          </p:cNvSpPr>
          <p:nvPr>
            <p:ph type="title" idx="4294967295"/>
          </p:nvPr>
        </p:nvSpPr>
        <p:spPr>
          <a:xfrm>
            <a:off x="269274" y="386157"/>
            <a:ext cx="6283926" cy="455509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0" cap="none" spc="0" normalizeH="0" baseline="0" noProof="0" dirty="0">
                <a:ln>
                  <a:noFill/>
                </a:ln>
                <a:solidFill>
                  <a:schemeClr val="bg1"/>
                </a:solidFill>
                <a:effectLst/>
                <a:uLnTx/>
                <a:uFillTx/>
                <a:latin typeface="Lexend Light" pitchFamily="2" charset="77"/>
              </a:rPr>
              <a:t>This is the Sir William Prescott Engine at Kempton Steam Museum.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dirty="0">
              <a:ln>
                <a:noFill/>
              </a:ln>
              <a:solidFill>
                <a:schemeClr val="bg1"/>
              </a:solidFill>
              <a:effectLst/>
              <a:uLnTx/>
              <a:uFillTx/>
              <a:latin typeface="Lexend Light" pitchFamily="2" charset="77"/>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0" cap="none" spc="0" normalizeH="0" baseline="0" noProof="0" dirty="0">
                <a:ln>
                  <a:noFill/>
                </a:ln>
                <a:solidFill>
                  <a:schemeClr val="bg1"/>
                </a:solidFill>
                <a:effectLst/>
                <a:uLnTx/>
                <a:uFillTx/>
                <a:latin typeface="Lexend Light" pitchFamily="2" charset="77"/>
              </a:rPr>
              <a:t>It’s the largest working triple-expansion steam engine in the </a:t>
            </a:r>
            <a:r>
              <a:rPr kumimoji="0" lang="en-GB" sz="2800" b="1" i="0" u="none" strike="noStrike" kern="0" cap="none" spc="0" normalizeH="0" baseline="0" noProof="0" dirty="0">
                <a:ln>
                  <a:noFill/>
                </a:ln>
                <a:solidFill>
                  <a:schemeClr val="bg1"/>
                </a:solidFill>
                <a:effectLst/>
                <a:uLnTx/>
                <a:uFillTx/>
                <a:latin typeface="Lexend Light" pitchFamily="2" charset="77"/>
              </a:rPr>
              <a:t>world!</a:t>
            </a:r>
            <a:br>
              <a:rPr kumimoji="0" lang="en-GB" sz="2800" b="0" i="0" u="none" strike="noStrike" kern="0" cap="none" spc="0" normalizeH="0" baseline="0" noProof="0" dirty="0">
                <a:ln>
                  <a:noFill/>
                </a:ln>
                <a:solidFill>
                  <a:schemeClr val="bg1"/>
                </a:solidFill>
                <a:effectLst/>
                <a:uLnTx/>
                <a:uFillTx/>
                <a:latin typeface="Lexend Light" pitchFamily="2" charset="77"/>
              </a:rPr>
            </a:br>
            <a:endParaRPr kumimoji="0" lang="en-US" sz="1800" b="0" i="0" u="none" strike="noStrike" kern="0" cap="none" spc="0" normalizeH="0" baseline="0" noProof="0" dirty="0">
              <a:ln>
                <a:noFill/>
              </a:ln>
              <a:solidFill>
                <a:sysClr val="windowText" lastClr="000000"/>
              </a:solidFill>
              <a:effectLst/>
              <a:uLnTx/>
              <a:uFillTx/>
            </a:endParaRPr>
          </a:p>
        </p:txBody>
      </p:sp>
      <p:pic>
        <p:nvPicPr>
          <p:cNvPr id="9" name="Graphic 8" descr="A green hill with a blue arrow pointing up the slope - water needs help to go up hill ">
            <a:extLst>
              <a:ext uri="{FF2B5EF4-FFF2-40B4-BE49-F238E27FC236}">
                <a16:creationId xmlns:a16="http://schemas.microsoft.com/office/drawing/2014/main" id="{DFA4E508-4E4D-F713-44B3-93D1852AB26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371600" y="4838700"/>
            <a:ext cx="10671434" cy="6002682"/>
          </a:xfrm>
          <a:prstGeom prst="rect">
            <a:avLst/>
          </a:prstGeom>
        </p:spPr>
      </p:pic>
      <p:pic>
        <p:nvPicPr>
          <p:cNvPr id="11" name="Graphic 10" descr="Arrow Right with solid fill">
            <a:extLst>
              <a:ext uri="{FF2B5EF4-FFF2-40B4-BE49-F238E27FC236}">
                <a16:creationId xmlns:a16="http://schemas.microsoft.com/office/drawing/2014/main" id="{D4BCB7EB-9C77-FDD6-ED2F-04B8435A04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77723">
            <a:off x="882036" y="8802895"/>
            <a:ext cx="1325399" cy="1325399"/>
          </a:xfrm>
          <a:prstGeom prst="rect">
            <a:avLst/>
          </a:prstGeom>
        </p:spPr>
      </p:pic>
      <p:sp>
        <p:nvSpPr>
          <p:cNvPr id="13" name="TextBox 12">
            <a:extLst>
              <a:ext uri="{FF2B5EF4-FFF2-40B4-BE49-F238E27FC236}">
                <a16:creationId xmlns:a16="http://schemas.microsoft.com/office/drawing/2014/main" id="{20C3E848-C7BF-CD55-5611-F5033FD5D8C4}"/>
              </a:ext>
            </a:extLst>
          </p:cNvPr>
          <p:cNvSpPr txBox="1"/>
          <p:nvPr/>
        </p:nvSpPr>
        <p:spPr>
          <a:xfrm>
            <a:off x="309372" y="5448300"/>
            <a:ext cx="5681500" cy="2246769"/>
          </a:xfrm>
          <a:prstGeom prst="rect">
            <a:avLst/>
          </a:prstGeom>
          <a:noFill/>
        </p:spPr>
        <p:txBody>
          <a:bodyPr wrap="square">
            <a:spAutoFit/>
          </a:bodyPr>
          <a:lstStyle/>
          <a:p>
            <a:r>
              <a:rPr lang="en-GB" sz="2800" b="0" u="none" dirty="0">
                <a:solidFill>
                  <a:schemeClr val="bg1"/>
                </a:solidFill>
                <a:latin typeface="Lexend Light" pitchFamily="2" charset="77"/>
              </a:rPr>
              <a:t>It was used to </a:t>
            </a:r>
            <a:r>
              <a:rPr lang="en-GB" sz="2800" b="1" u="none" dirty="0">
                <a:solidFill>
                  <a:schemeClr val="bg1"/>
                </a:solidFill>
                <a:latin typeface="Lexend Light" pitchFamily="2" charset="77"/>
              </a:rPr>
              <a:t>pump</a:t>
            </a:r>
            <a:r>
              <a:rPr lang="en-GB" sz="2800" b="0" u="none" dirty="0">
                <a:solidFill>
                  <a:schemeClr val="bg1"/>
                </a:solidFill>
                <a:latin typeface="Lexend Light" pitchFamily="2" charset="77"/>
              </a:rPr>
              <a:t> clean water uphill to a reservoir.</a:t>
            </a:r>
          </a:p>
          <a:p>
            <a:endParaRPr lang="en-GB" sz="2800" dirty="0">
              <a:solidFill>
                <a:schemeClr val="bg1"/>
              </a:solidFill>
              <a:latin typeface="Lexend Light" pitchFamily="2" charset="77"/>
            </a:endParaRPr>
          </a:p>
          <a:p>
            <a:r>
              <a:rPr lang="en-GB" sz="2800" dirty="0">
                <a:solidFill>
                  <a:schemeClr val="bg1"/>
                </a:solidFill>
                <a:latin typeface="Lexend Light" pitchFamily="2" charset="77"/>
              </a:rPr>
              <a:t>It could pump </a:t>
            </a:r>
            <a:r>
              <a:rPr lang="en-GB" sz="2800" b="1" dirty="0">
                <a:solidFill>
                  <a:schemeClr val="bg1"/>
                </a:solidFill>
                <a:latin typeface="Lexend Light" pitchFamily="2" charset="77"/>
              </a:rPr>
              <a:t>19 million litres </a:t>
            </a:r>
            <a:br>
              <a:rPr lang="en-GB" sz="2800" b="1" dirty="0">
                <a:solidFill>
                  <a:schemeClr val="bg1"/>
                </a:solidFill>
                <a:latin typeface="Lexend Light" pitchFamily="2" charset="77"/>
              </a:rPr>
            </a:br>
            <a:r>
              <a:rPr lang="en-GB" sz="2800" dirty="0">
                <a:solidFill>
                  <a:schemeClr val="bg1"/>
                </a:solidFill>
                <a:latin typeface="Lexend Light" pitchFamily="2" charset="77"/>
              </a:rPr>
              <a:t>of water in a day! </a:t>
            </a:r>
          </a:p>
        </p:txBody>
      </p:sp>
      <p:pic>
        <p:nvPicPr>
          <p:cNvPr id="17" name="Graphic 16">
            <a:extLst>
              <a:ext uri="{FF2B5EF4-FFF2-40B4-BE49-F238E27FC236}">
                <a16:creationId xmlns:a16="http://schemas.microsoft.com/office/drawing/2014/main" id="{3DF2CD3C-CCA2-21FB-22A1-7ED98FE74F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15086596" y="7658100"/>
            <a:ext cx="4464685" cy="2438019"/>
          </a:xfrm>
          <a:prstGeom prst="rect">
            <a:avLst/>
          </a:prstGeom>
        </p:spPr>
      </p:pic>
      <p:pic>
        <p:nvPicPr>
          <p:cNvPr id="18" name="Graphic 17">
            <a:extLst>
              <a:ext uri="{FF2B5EF4-FFF2-40B4-BE49-F238E27FC236}">
                <a16:creationId xmlns:a16="http://schemas.microsoft.com/office/drawing/2014/main" id="{98AFA250-8DD4-12C8-C176-149DFD6E360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15086596" y="5219700"/>
            <a:ext cx="4464685" cy="2438019"/>
          </a:xfrm>
          <a:prstGeom prst="rect">
            <a:avLst/>
          </a:prstGeom>
        </p:spPr>
      </p:pic>
      <p:pic>
        <p:nvPicPr>
          <p:cNvPr id="19" name="Graphic 18">
            <a:extLst>
              <a:ext uri="{FF2B5EF4-FFF2-40B4-BE49-F238E27FC236}">
                <a16:creationId xmlns:a16="http://schemas.microsoft.com/office/drawing/2014/main" id="{1EE9EF96-A6EA-77C4-BDD3-FB177AB9067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15086596" y="2781300"/>
            <a:ext cx="4464685" cy="2438019"/>
          </a:xfrm>
          <a:prstGeom prst="rect">
            <a:avLst/>
          </a:prstGeom>
        </p:spPr>
      </p:pic>
      <p:pic>
        <p:nvPicPr>
          <p:cNvPr id="20" name="Graphic 19">
            <a:extLst>
              <a:ext uri="{FF2B5EF4-FFF2-40B4-BE49-F238E27FC236}">
                <a16:creationId xmlns:a16="http://schemas.microsoft.com/office/drawing/2014/main" id="{0C467CB3-9F1F-E910-BACD-B9B0A51DD0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15240000" y="342900"/>
            <a:ext cx="4464685" cy="2438019"/>
          </a:xfrm>
          <a:prstGeom prst="rect">
            <a:avLst/>
          </a:prstGeom>
        </p:spPr>
      </p:pic>
      <p:pic>
        <p:nvPicPr>
          <p:cNvPr id="22" name="Picture 21" descr="The Sir William Prescott Steam triple-expansion steam engine">
            <a:extLst>
              <a:ext uri="{FF2B5EF4-FFF2-40B4-BE49-F238E27FC236}">
                <a16:creationId xmlns:a16="http://schemas.microsoft.com/office/drawing/2014/main" id="{6A2AC06C-1D41-C746-E5AD-BC226A0417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3200" y="-114301"/>
            <a:ext cx="8124472" cy="10828417"/>
          </a:xfrm>
          <a:prstGeom prst="rect">
            <a:avLst/>
          </a:prstGeom>
        </p:spPr>
      </p:pic>
      <p:sp>
        <p:nvSpPr>
          <p:cNvPr id="24" name="Oval 23">
            <a:extLst>
              <a:ext uri="{FF2B5EF4-FFF2-40B4-BE49-F238E27FC236}">
                <a16:creationId xmlns:a16="http://schemas.microsoft.com/office/drawing/2014/main" id="{9A4A70CD-00C2-44BD-E385-694B7708F811}"/>
              </a:ext>
            </a:extLst>
          </p:cNvPr>
          <p:cNvSpPr/>
          <p:nvPr/>
        </p:nvSpPr>
        <p:spPr>
          <a:xfrm rot="244971">
            <a:off x="12577406" y="1871597"/>
            <a:ext cx="2354002" cy="2288613"/>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rtl="0"/>
            <a:r>
              <a:rPr lang="en-GB" sz="2000" b="0" u="none" dirty="0">
                <a:solidFill>
                  <a:schemeClr val="tx1"/>
                </a:solidFill>
                <a:latin typeface="Lexend Light" pitchFamily="2" charset="77"/>
              </a:rPr>
              <a:t>It’s taller than </a:t>
            </a:r>
            <a:r>
              <a:rPr lang="en-GB" sz="2800" b="1" u="none" dirty="0">
                <a:solidFill>
                  <a:schemeClr val="tx1"/>
                </a:solidFill>
                <a:latin typeface="Lexend Light" pitchFamily="2" charset="77"/>
              </a:rPr>
              <a:t>4</a:t>
            </a:r>
            <a:r>
              <a:rPr lang="en-GB" sz="2000" b="0" u="none" dirty="0">
                <a:solidFill>
                  <a:schemeClr val="tx1"/>
                </a:solidFill>
                <a:latin typeface="Lexend Light" pitchFamily="2" charset="77"/>
              </a:rPr>
              <a:t> double decker buses!</a:t>
            </a:r>
          </a:p>
        </p:txBody>
      </p:sp>
      <p:sp>
        <p:nvSpPr>
          <p:cNvPr id="25" name="Oval 24">
            <a:extLst>
              <a:ext uri="{FF2B5EF4-FFF2-40B4-BE49-F238E27FC236}">
                <a16:creationId xmlns:a16="http://schemas.microsoft.com/office/drawing/2014/main" id="{725504F3-5B79-349D-87F3-3D846D3110EA}"/>
              </a:ext>
            </a:extLst>
          </p:cNvPr>
          <p:cNvSpPr/>
          <p:nvPr/>
        </p:nvSpPr>
        <p:spPr>
          <a:xfrm>
            <a:off x="5264519" y="6877992"/>
            <a:ext cx="2965081" cy="2882718"/>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rtl="0"/>
            <a:r>
              <a:rPr lang="en-GB" sz="2400" b="0" u="none" dirty="0">
                <a:solidFill>
                  <a:schemeClr val="bg1"/>
                </a:solidFill>
                <a:latin typeface="Lexend Light" pitchFamily="2" charset="77"/>
              </a:rPr>
              <a:t>That’s like pumping enough water to fill </a:t>
            </a:r>
            <a:r>
              <a:rPr lang="en-GB" sz="2400" b="1" dirty="0">
                <a:solidFill>
                  <a:schemeClr val="lt1"/>
                </a:solidFill>
              </a:rPr>
              <a:t>127,000 bathtubs!</a:t>
            </a:r>
            <a:endParaRPr lang="en-GB" sz="2400" b="0" u="none" dirty="0">
              <a:solidFill>
                <a:schemeClr val="bg1"/>
              </a:solidFill>
              <a:latin typeface="Lexend Light" pitchFamily="2" charset="77"/>
            </a:endParaRPr>
          </a:p>
        </p:txBody>
      </p:sp>
    </p:spTree>
    <p:extLst>
      <p:ext uri="{BB962C8B-B14F-4D97-AF65-F5344CB8AC3E}">
        <p14:creationId xmlns:p14="http://schemas.microsoft.com/office/powerpoint/2010/main" val="395674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200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1+#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3000"/>
                            </p:stCondLst>
                            <p:childTnLst>
                              <p:par>
                                <p:cTn id="10" presetID="2" presetClass="entr" presetSubtype="2"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000" fill="hold"/>
                                        <p:tgtEl>
                                          <p:spTgt spid="18"/>
                                        </p:tgtEl>
                                        <p:attrNameLst>
                                          <p:attrName>ppt_x</p:attrName>
                                        </p:attrNameLst>
                                      </p:cBhvr>
                                      <p:tavLst>
                                        <p:tav tm="0">
                                          <p:val>
                                            <p:strVal val="1+#ppt_w/2"/>
                                          </p:val>
                                        </p:tav>
                                        <p:tav tm="100000">
                                          <p:val>
                                            <p:strVal val="#ppt_x"/>
                                          </p:val>
                                        </p:tav>
                                      </p:tavLst>
                                    </p:anim>
                                    <p:anim calcmode="lin" valueType="num">
                                      <p:cBhvr additive="base">
                                        <p:cTn id="13" dur="10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2"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1000" fill="hold"/>
                                        <p:tgtEl>
                                          <p:spTgt spid="19"/>
                                        </p:tgtEl>
                                        <p:attrNameLst>
                                          <p:attrName>ppt_x</p:attrName>
                                        </p:attrNameLst>
                                      </p:cBhvr>
                                      <p:tavLst>
                                        <p:tav tm="0">
                                          <p:val>
                                            <p:strVal val="1+#ppt_w/2"/>
                                          </p:val>
                                        </p:tav>
                                        <p:tav tm="100000">
                                          <p:val>
                                            <p:strVal val="#ppt_x"/>
                                          </p:val>
                                        </p:tav>
                                      </p:tavLst>
                                    </p:anim>
                                    <p:anim calcmode="lin" valueType="num">
                                      <p:cBhvr additive="base">
                                        <p:cTn id="18" dur="1000" fill="hold"/>
                                        <p:tgtEl>
                                          <p:spTgt spid="19"/>
                                        </p:tgtEl>
                                        <p:attrNameLst>
                                          <p:attrName>ppt_y</p:attrName>
                                        </p:attrNameLst>
                                      </p:cBhvr>
                                      <p:tavLst>
                                        <p:tav tm="0">
                                          <p:val>
                                            <p:strVal val="#ppt_y"/>
                                          </p:val>
                                        </p:tav>
                                        <p:tav tm="100000">
                                          <p:val>
                                            <p:strVal val="#ppt_y"/>
                                          </p:val>
                                        </p:tav>
                                      </p:tavLst>
                                    </p:anim>
                                  </p:childTnLst>
                                </p:cTn>
                              </p:par>
                            </p:childTnLst>
                          </p:cTn>
                        </p:par>
                        <p:par>
                          <p:cTn id="19" fill="hold">
                            <p:stCondLst>
                              <p:cond delay="50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000" fill="hold"/>
                                        <p:tgtEl>
                                          <p:spTgt spid="20"/>
                                        </p:tgtEl>
                                        <p:attrNameLst>
                                          <p:attrName>ppt_x</p:attrName>
                                        </p:attrNameLst>
                                      </p:cBhvr>
                                      <p:tavLst>
                                        <p:tav tm="0">
                                          <p:val>
                                            <p:strVal val="1+#ppt_w/2"/>
                                          </p:val>
                                        </p:tav>
                                        <p:tav tm="100000">
                                          <p:val>
                                            <p:strVal val="#ppt_x"/>
                                          </p:val>
                                        </p:tav>
                                      </p:tavLst>
                                    </p:anim>
                                    <p:anim calcmode="lin" valueType="num">
                                      <p:cBhvr additive="base">
                                        <p:cTn id="23" dur="10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anim calcmode="lin" valueType="num">
                                      <p:cBhvr>
                                        <p:cTn id="28" dur="500" fill="hold"/>
                                        <p:tgtEl>
                                          <p:spTgt spid="24"/>
                                        </p:tgtEl>
                                        <p:attrNameLst>
                                          <p:attrName>ppt_x</p:attrName>
                                        </p:attrNameLst>
                                      </p:cBhvr>
                                      <p:tavLst>
                                        <p:tav tm="0">
                                          <p:val>
                                            <p:strVal val="#ppt_x"/>
                                          </p:val>
                                        </p:tav>
                                        <p:tav tm="100000">
                                          <p:val>
                                            <p:strVal val="#ppt_x"/>
                                          </p:val>
                                        </p:tav>
                                      </p:tavLst>
                                    </p:anim>
                                    <p:anim calcmode="lin" valueType="num">
                                      <p:cBhvr>
                                        <p:cTn id="29"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xEl>
                                              <p:pRg st="0" end="0"/>
                                            </p:txEl>
                                          </p:spTgt>
                                        </p:tgtEl>
                                        <p:attrNameLst>
                                          <p:attrName>style.visibility</p:attrName>
                                        </p:attrNameLst>
                                      </p:cBhvr>
                                      <p:to>
                                        <p:strVal val="visible"/>
                                      </p:to>
                                    </p:set>
                                    <p:animEffect transition="in" filter="fade">
                                      <p:cBhvr>
                                        <p:cTn id="34" dur="500"/>
                                        <p:tgtEl>
                                          <p:spTgt spid="13">
                                            <p:txEl>
                                              <p:pRg st="0" end="0"/>
                                            </p:txEl>
                                          </p:spTgt>
                                        </p:tgtEl>
                                      </p:cBhvr>
                                    </p:animEffect>
                                  </p:childTnLst>
                                </p:cTn>
                              </p:par>
                            </p:childTnLst>
                          </p:cTn>
                        </p:par>
                        <p:par>
                          <p:cTn id="35" fill="hold">
                            <p:stCondLst>
                              <p:cond delay="500"/>
                            </p:stCondLst>
                            <p:childTnLst>
                              <p:par>
                                <p:cTn id="36" presetID="2" presetClass="entr" presetSubtype="4"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fill="hold"/>
                                        <p:tgtEl>
                                          <p:spTgt spid="9"/>
                                        </p:tgtEl>
                                        <p:attrNameLst>
                                          <p:attrName>ppt_x</p:attrName>
                                        </p:attrNameLst>
                                      </p:cBhvr>
                                      <p:tavLst>
                                        <p:tav tm="0">
                                          <p:val>
                                            <p:strVal val="#ppt_x"/>
                                          </p:val>
                                        </p:tav>
                                        <p:tav tm="100000">
                                          <p:val>
                                            <p:strVal val="#ppt_x"/>
                                          </p:val>
                                        </p:tav>
                                      </p:tavLst>
                                    </p:anim>
                                    <p:anim calcmode="lin" valueType="num">
                                      <p:cBhvr additive="base">
                                        <p:cTn id="39" dur="10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3">
                                            <p:txEl>
                                              <p:pRg st="2" end="2"/>
                                            </p:txEl>
                                          </p:spTgt>
                                        </p:tgtEl>
                                        <p:attrNameLst>
                                          <p:attrName>style.visibility</p:attrName>
                                        </p:attrNameLst>
                                      </p:cBhvr>
                                      <p:to>
                                        <p:strVal val="visible"/>
                                      </p:to>
                                    </p:set>
                                    <p:animEffect transition="in" filter="fade">
                                      <p:cBhvr>
                                        <p:cTn id="43" dur="500"/>
                                        <p:tgtEl>
                                          <p:spTgt spid="13">
                                            <p:txEl>
                                              <p:pRg st="2" end="2"/>
                                            </p:txEl>
                                          </p:spTgt>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2500"/>
                            </p:stCondLst>
                            <p:childTnLst>
                              <p:par>
                                <p:cTn id="49" presetID="42" presetClass="path" presetSubtype="0" accel="50000" decel="50000" fill="hold" nodeType="afterEffect">
                                  <p:stCondLst>
                                    <p:cond delay="0"/>
                                  </p:stCondLst>
                                  <p:childTnLst>
                                    <p:animMotion origin="layout" path="M -1.80556E-6 -1.7284E-6 L 0.07283 -0.07346 " pathEditMode="relative" rAng="0" ptsTypes="AA">
                                      <p:cBhvr>
                                        <p:cTn id="50" dur="2000" fill="hold"/>
                                        <p:tgtEl>
                                          <p:spTgt spid="11"/>
                                        </p:tgtEl>
                                        <p:attrNameLst>
                                          <p:attrName>ppt_x</p:attrName>
                                          <p:attrName>ppt_y</p:attrName>
                                        </p:attrNameLst>
                                      </p:cBhvr>
                                      <p:rCtr x="3637" y="-3673"/>
                                    </p:animMotion>
                                  </p:childTnLst>
                                </p:cTn>
                              </p:par>
                            </p:childTnLst>
                          </p:cTn>
                        </p:par>
                        <p:par>
                          <p:cTn id="51" fill="hold">
                            <p:stCondLst>
                              <p:cond delay="4500"/>
                            </p:stCondLst>
                            <p:childTnLst>
                              <p:par>
                                <p:cTn id="52" presetID="10" presetClass="entr" presetSubtype="0" fill="hold" grpId="0" nodeType="afterEffect">
                                  <p:stCondLst>
                                    <p:cond delay="100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24"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D3A9A-B9FD-0A8D-D59C-3B253941FF4C}"/>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E8C5F797-1053-A05F-BCA1-CDFB0E468B8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7" name="Round Diagonal Corner of Rectangle 26">
            <a:extLst>
              <a:ext uri="{FF2B5EF4-FFF2-40B4-BE49-F238E27FC236}">
                <a16:creationId xmlns:a16="http://schemas.microsoft.com/office/drawing/2014/main" id="{70167D29-EAEB-EB4C-9F57-AD6079FCD32D}"/>
              </a:ext>
              <a:ext uri="{C183D7F6-B498-43B3-948B-1728B52AA6E4}">
                <adec:decorative xmlns:adec="http://schemas.microsoft.com/office/drawing/2017/decorative" val="1"/>
              </a:ext>
            </a:extLst>
          </p:cNvPr>
          <p:cNvSpPr/>
          <p:nvPr/>
        </p:nvSpPr>
        <p:spPr>
          <a:xfrm>
            <a:off x="1295400" y="800100"/>
            <a:ext cx="18364200" cy="876300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8C661F41-9F6C-0E9A-08A5-6521D6BDA42D}"/>
              </a:ext>
            </a:extLst>
          </p:cNvPr>
          <p:cNvSpPr>
            <a:spLocks noGrp="1"/>
          </p:cNvSpPr>
          <p:nvPr>
            <p:ph type="title" idx="4294967295"/>
          </p:nvPr>
        </p:nvSpPr>
        <p:spPr>
          <a:xfrm>
            <a:off x="457199" y="1028700"/>
            <a:ext cx="6629401" cy="2719846"/>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Just like us, engines need </a:t>
            </a:r>
            <a:r>
              <a:rPr kumimoji="0" lang="en-GB" sz="4000" b="1" i="0" u="none" strike="noStrike" kern="0" cap="none" spc="0" normalizeH="0" baseline="0" noProof="0" dirty="0">
                <a:ln>
                  <a:noFill/>
                </a:ln>
                <a:solidFill>
                  <a:schemeClr val="bg1"/>
                </a:solidFill>
                <a:effectLst/>
                <a:uLnTx/>
                <a:uFillTx/>
                <a:latin typeface="Lexend Light" pitchFamily="2" charset="77"/>
                <a:ea typeface="+mn-ea"/>
                <a:cs typeface="+mn-cs"/>
              </a:rPr>
              <a:t>chemical</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 </a:t>
            </a:r>
            <a:r>
              <a:rPr kumimoji="0" lang="en-GB" sz="4000" b="1" i="0" u="none" strike="noStrike" kern="0" cap="none" spc="0" normalizeH="0" baseline="0" noProof="0" dirty="0">
                <a:ln>
                  <a:noFill/>
                </a:ln>
                <a:solidFill>
                  <a:schemeClr val="bg1"/>
                </a:solidFill>
                <a:effectLst/>
                <a:uLnTx/>
                <a:uFillTx/>
                <a:latin typeface="Lexend Light" pitchFamily="2" charset="77"/>
                <a:ea typeface="+mn-ea"/>
                <a:cs typeface="+mn-cs"/>
              </a:rPr>
              <a:t>energy</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 to</a:t>
            </a:r>
            <a:r>
              <a:rPr kumimoji="0" lang="en-GB" sz="4000" b="1" i="0" u="none" strike="noStrike" kern="0" cap="none" spc="0" normalizeH="0" baseline="0" noProof="0" dirty="0">
                <a:ln>
                  <a:noFill/>
                </a:ln>
                <a:solidFill>
                  <a:schemeClr val="bg1"/>
                </a:solidFill>
                <a:effectLst/>
                <a:uLnTx/>
                <a:uFillTx/>
                <a:latin typeface="Lexend Light" pitchFamily="2" charset="77"/>
                <a:ea typeface="+mn-ea"/>
                <a:cs typeface="+mn-cs"/>
              </a:rPr>
              <a:t> work</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 </a:t>
            </a:r>
            <a:endParaRPr kumimoji="0" lang="en-US" sz="4000" b="0" i="0" u="none" strike="noStrike" kern="0" cap="none" spc="0" normalizeH="0" baseline="0" noProof="0" dirty="0">
              <a:ln>
                <a:noFill/>
              </a:ln>
              <a:solidFill>
                <a:schemeClr val="bg1"/>
              </a:solidFill>
              <a:effectLst/>
              <a:uLnTx/>
              <a:uFillTx/>
              <a:latin typeface="Lexend Light" pitchFamily="2" charset="77"/>
              <a:ea typeface="+mn-ea"/>
              <a:cs typeface="+mn-cs"/>
            </a:endParaRPr>
          </a:p>
        </p:txBody>
      </p:sp>
      <p:sp>
        <p:nvSpPr>
          <p:cNvPr id="5" name="Oval Callout 4">
            <a:extLst>
              <a:ext uri="{FF2B5EF4-FFF2-40B4-BE49-F238E27FC236}">
                <a16:creationId xmlns:a16="http://schemas.microsoft.com/office/drawing/2014/main" id="{288ED8EA-6B1E-0752-E618-3C25096ED331}"/>
              </a:ext>
            </a:extLst>
          </p:cNvPr>
          <p:cNvSpPr/>
          <p:nvPr/>
        </p:nvSpPr>
        <p:spPr>
          <a:xfrm rot="331860">
            <a:off x="5737299" y="1736031"/>
            <a:ext cx="6231054" cy="5648006"/>
          </a:xfrm>
          <a:prstGeom prst="wedgeEllipseCallou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dirty="0">
                <a:solidFill>
                  <a:schemeClr val="bg1"/>
                </a:solidFill>
                <a:latin typeface="Lexend Light" pitchFamily="2" charset="77"/>
              </a:rPr>
              <a:t>When we </a:t>
            </a:r>
            <a:br>
              <a:rPr lang="en-GB" sz="4000" dirty="0">
                <a:solidFill>
                  <a:schemeClr val="bg1"/>
                </a:solidFill>
                <a:latin typeface="Lexend Light" pitchFamily="2" charset="77"/>
              </a:rPr>
            </a:br>
            <a:r>
              <a:rPr lang="en-GB" sz="4000" dirty="0">
                <a:solidFill>
                  <a:schemeClr val="bg1"/>
                </a:solidFill>
                <a:latin typeface="Lexend Light" pitchFamily="2" charset="77"/>
              </a:rPr>
              <a:t>eat food, a </a:t>
            </a:r>
            <a:br>
              <a:rPr lang="en-GB" sz="4000" dirty="0">
                <a:solidFill>
                  <a:schemeClr val="bg1"/>
                </a:solidFill>
                <a:latin typeface="Lexend Light" pitchFamily="2" charset="77"/>
              </a:rPr>
            </a:br>
            <a:r>
              <a:rPr lang="en-GB" sz="4000" dirty="0">
                <a:solidFill>
                  <a:schemeClr val="bg1"/>
                </a:solidFill>
                <a:latin typeface="Lexend Light" pitchFamily="2" charset="77"/>
              </a:rPr>
              <a:t>chemical reaction happens inside our body to give us energy.</a:t>
            </a:r>
          </a:p>
        </p:txBody>
      </p:sp>
      <p:pic>
        <p:nvPicPr>
          <p:cNvPr id="17" name="Picture 16" descr="A plate of colourful fruit">
            <a:extLst>
              <a:ext uri="{FF2B5EF4-FFF2-40B4-BE49-F238E27FC236}">
                <a16:creationId xmlns:a16="http://schemas.microsoft.com/office/drawing/2014/main" id="{8C2B5657-41D6-1FA0-CEF8-9DA6CA49440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11294" y="8191500"/>
            <a:ext cx="3589957" cy="1794979"/>
          </a:xfrm>
          <a:prstGeom prst="rect">
            <a:avLst/>
          </a:prstGeom>
        </p:spPr>
      </p:pic>
      <p:sp>
        <p:nvSpPr>
          <p:cNvPr id="19" name="TextBox 18">
            <a:extLst>
              <a:ext uri="{FF2B5EF4-FFF2-40B4-BE49-F238E27FC236}">
                <a16:creationId xmlns:a16="http://schemas.microsoft.com/office/drawing/2014/main" id="{DC3E0B16-0D54-C0AF-7926-013FBEEA0E52}"/>
              </a:ext>
            </a:extLst>
          </p:cNvPr>
          <p:cNvSpPr txBox="1"/>
          <p:nvPr/>
        </p:nvSpPr>
        <p:spPr>
          <a:xfrm>
            <a:off x="12434975" y="2981144"/>
            <a:ext cx="4625056" cy="2554545"/>
          </a:xfrm>
          <a:prstGeom prst="rect">
            <a:avLst/>
          </a:prstGeom>
          <a:noFill/>
        </p:spPr>
        <p:txBody>
          <a:bodyPr wrap="square">
            <a:spAutoFit/>
          </a:bodyPr>
          <a:lstStyle/>
          <a:p>
            <a:pPr algn="l"/>
            <a:r>
              <a:rPr lang="en-GB" sz="4000" dirty="0">
                <a:solidFill>
                  <a:srgbClr val="0B6486"/>
                </a:solidFill>
                <a:latin typeface="Lexend Light" pitchFamily="2" charset="77"/>
              </a:rPr>
              <a:t>Chemical energy is also stored in </a:t>
            </a:r>
            <a:r>
              <a:rPr lang="en-GB" sz="4000" b="1" dirty="0">
                <a:solidFill>
                  <a:srgbClr val="0B6486"/>
                </a:solidFill>
                <a:latin typeface="Lexend Light" pitchFamily="2" charset="77"/>
              </a:rPr>
              <a:t>fuel</a:t>
            </a:r>
            <a:r>
              <a:rPr lang="en-GB" sz="4000" dirty="0">
                <a:solidFill>
                  <a:srgbClr val="0B6486"/>
                </a:solidFill>
                <a:latin typeface="Lexend Light" pitchFamily="2" charset="77"/>
              </a:rPr>
              <a:t> like coal, oil, gas and wood.</a:t>
            </a:r>
            <a:endParaRPr lang="en-US" sz="4000" dirty="0">
              <a:solidFill>
                <a:srgbClr val="0B6486"/>
              </a:solidFill>
              <a:latin typeface="Lexend Light" pitchFamily="2" charset="77"/>
            </a:endParaRPr>
          </a:p>
        </p:txBody>
      </p:sp>
      <p:pic>
        <p:nvPicPr>
          <p:cNvPr id="21" name="Picture 20" descr="A pile of black coal">
            <a:extLst>
              <a:ext uri="{FF2B5EF4-FFF2-40B4-BE49-F238E27FC236}">
                <a16:creationId xmlns:a16="http://schemas.microsoft.com/office/drawing/2014/main" id="{A3EF72E7-0300-CD44-E26B-33E654FBB80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372851" y="6642909"/>
            <a:ext cx="3907185" cy="2943413"/>
          </a:xfrm>
          <a:prstGeom prst="rect">
            <a:avLst/>
          </a:prstGeom>
        </p:spPr>
      </p:pic>
      <p:pic>
        <p:nvPicPr>
          <p:cNvPr id="23" name="Picture 22" descr="A pile of wood&#10;&#10;">
            <a:extLst>
              <a:ext uri="{FF2B5EF4-FFF2-40B4-BE49-F238E27FC236}">
                <a16:creationId xmlns:a16="http://schemas.microsoft.com/office/drawing/2014/main" id="{FFDC0DB5-3169-D668-73C5-5D041F84C727}"/>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2291541" y="5797520"/>
            <a:ext cx="7173869" cy="5069534"/>
          </a:xfrm>
          <a:prstGeom prst="rect">
            <a:avLst/>
          </a:prstGeom>
        </p:spPr>
      </p:pic>
      <p:pic>
        <p:nvPicPr>
          <p:cNvPr id="25" name="Picture 24" descr="A red oil can with a long handle">
            <a:extLst>
              <a:ext uri="{FF2B5EF4-FFF2-40B4-BE49-F238E27FC236}">
                <a16:creationId xmlns:a16="http://schemas.microsoft.com/office/drawing/2014/main" id="{62918067-46F5-46B0-80A3-117939C8ECC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135646" y="6780480"/>
            <a:ext cx="4365749" cy="3358716"/>
          </a:xfrm>
          <a:prstGeom prst="rect">
            <a:avLst/>
          </a:prstGeom>
        </p:spPr>
      </p:pic>
      <p:pic>
        <p:nvPicPr>
          <p:cNvPr id="2" name="Picture 1" descr="Prescott the Elephant holding a spanner - ready to do some work!">
            <a:extLst>
              <a:ext uri="{FF2B5EF4-FFF2-40B4-BE49-F238E27FC236}">
                <a16:creationId xmlns:a16="http://schemas.microsoft.com/office/drawing/2014/main" id="{692668AB-2AF8-BAFC-6E33-72B7E3768C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76765" flipH="1">
            <a:off x="-94663" y="3182206"/>
            <a:ext cx="6008067" cy="7330798"/>
          </a:xfrm>
          <a:prstGeom prst="rect">
            <a:avLst/>
          </a:prstGeom>
        </p:spPr>
      </p:pic>
    </p:spTree>
    <p:extLst>
      <p:ext uri="{BB962C8B-B14F-4D97-AF65-F5344CB8AC3E}">
        <p14:creationId xmlns:p14="http://schemas.microsoft.com/office/powerpoint/2010/main" val="768986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ound Diagonal Corner of Rectangle 7" descr="A LOT of fuel is needed to run The Sir William Prescott Engine. &#13;&#10;&#13;&#10;Coal was sent down enormous shoots like this, ready to be burnt. Burning the fuel created the heat to make steam.&#13;&#10;&#13;&#10;Nowadays the engine is run by gas fuel.&#13;&#10;">
            <a:extLst>
              <a:ext uri="{FF2B5EF4-FFF2-40B4-BE49-F238E27FC236}">
                <a16:creationId xmlns:a16="http://schemas.microsoft.com/office/drawing/2014/main" id="{CF664753-199B-9896-4575-C45AA30DFAFE}"/>
              </a:ext>
            </a:extLst>
          </p:cNvPr>
          <p:cNvSpPr/>
          <p:nvPr/>
        </p:nvSpPr>
        <p:spPr>
          <a:xfrm>
            <a:off x="4724400" y="1028700"/>
            <a:ext cx="5952289" cy="6500255"/>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3200" dirty="0">
                <a:solidFill>
                  <a:schemeClr val="bg1"/>
                </a:solidFill>
                <a:latin typeface="Lexend Light" pitchFamily="2" charset="77"/>
              </a:rPr>
              <a:t>A LOT of fuel is needed </a:t>
            </a:r>
            <a:br>
              <a:rPr lang="en-GB" sz="3200" dirty="0">
                <a:solidFill>
                  <a:schemeClr val="bg1"/>
                </a:solidFill>
                <a:latin typeface="Lexend Light" pitchFamily="2" charset="77"/>
              </a:rPr>
            </a:br>
            <a:r>
              <a:rPr lang="en-GB" sz="3200" dirty="0">
                <a:solidFill>
                  <a:schemeClr val="bg1"/>
                </a:solidFill>
                <a:latin typeface="Lexend Light" pitchFamily="2" charset="77"/>
              </a:rPr>
              <a:t>to run The Sir William Prescott Engine. </a:t>
            </a:r>
          </a:p>
          <a:p>
            <a:pPr algn="l"/>
            <a:endParaRPr lang="en-GB" sz="2000" dirty="0">
              <a:solidFill>
                <a:schemeClr val="bg1"/>
              </a:solidFill>
              <a:latin typeface="Lexend Light" pitchFamily="2" charset="77"/>
            </a:endParaRPr>
          </a:p>
          <a:p>
            <a:pPr algn="l"/>
            <a:r>
              <a:rPr lang="en-GB" sz="3200" dirty="0">
                <a:solidFill>
                  <a:schemeClr val="bg1"/>
                </a:solidFill>
                <a:latin typeface="Lexend Light" pitchFamily="2" charset="77"/>
              </a:rPr>
              <a:t>Coal was sent down enormous shoots like this, ready to be burnt. </a:t>
            </a:r>
            <a:br>
              <a:rPr lang="en-GB" sz="3200" dirty="0">
                <a:solidFill>
                  <a:schemeClr val="bg1"/>
                </a:solidFill>
                <a:latin typeface="Lexend Light" pitchFamily="2" charset="77"/>
              </a:rPr>
            </a:br>
            <a:r>
              <a:rPr lang="en-GB" sz="3200" dirty="0">
                <a:solidFill>
                  <a:schemeClr val="bg1"/>
                </a:solidFill>
                <a:latin typeface="Lexend Light" pitchFamily="2" charset="77"/>
              </a:rPr>
              <a:t>Burning the fuel created the heat to make steam.</a:t>
            </a:r>
          </a:p>
          <a:p>
            <a:pPr algn="l"/>
            <a:endParaRPr lang="en-GB" sz="2000" dirty="0">
              <a:solidFill>
                <a:schemeClr val="bg1"/>
              </a:solidFill>
              <a:latin typeface="Lexend Light" pitchFamily="2" charset="77"/>
            </a:endParaRPr>
          </a:p>
          <a:p>
            <a:pPr algn="l"/>
            <a:r>
              <a:rPr lang="en-GB" sz="3200" dirty="0">
                <a:solidFill>
                  <a:schemeClr val="bg1"/>
                </a:solidFill>
                <a:latin typeface="Lexend Light" pitchFamily="2" charset="77"/>
              </a:rPr>
              <a:t>Nowadays the engine is </a:t>
            </a:r>
            <a:br>
              <a:rPr lang="en-GB" sz="3200" dirty="0">
                <a:solidFill>
                  <a:schemeClr val="bg1"/>
                </a:solidFill>
                <a:latin typeface="Lexend Light" pitchFamily="2" charset="77"/>
              </a:rPr>
            </a:br>
            <a:r>
              <a:rPr lang="en-GB" sz="3200" dirty="0">
                <a:solidFill>
                  <a:schemeClr val="bg1"/>
                </a:solidFill>
                <a:latin typeface="Lexend Light" pitchFamily="2" charset="77"/>
              </a:rPr>
              <a:t>run by gas fuel.</a:t>
            </a:r>
          </a:p>
        </p:txBody>
      </p:sp>
      <p:sp>
        <p:nvSpPr>
          <p:cNvPr id="10" name="Title 33" descr="The engine was first powered by coal">
            <a:extLst>
              <a:ext uri="{FF2B5EF4-FFF2-40B4-BE49-F238E27FC236}">
                <a16:creationId xmlns:a16="http://schemas.microsoft.com/office/drawing/2014/main" id="{57066B34-AD3A-0774-E983-A2C983B7D23A}"/>
              </a:ext>
            </a:extLst>
          </p:cNvPr>
          <p:cNvSpPr txBox="1">
            <a:spLocks noGrp="1"/>
          </p:cNvSpPr>
          <p:nvPr>
            <p:ph type="title" idx="4294967295"/>
          </p:nvPr>
        </p:nvSpPr>
        <p:spPr>
          <a:xfrm flipH="1">
            <a:off x="10210649" y="83623"/>
            <a:ext cx="3451569" cy="3231078"/>
          </a:xfrm>
          <a:prstGeom prst="wedgeEllipseCallout">
            <a:avLst/>
          </a:prstGeom>
          <a:solidFill>
            <a:schemeClr val="bg1"/>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3200" b="0" i="0" u="none" strike="noStrike" kern="0" cap="none" spc="0" normalizeH="0" baseline="0" noProof="0" dirty="0">
                <a:ln>
                  <a:noFill/>
                </a:ln>
                <a:solidFill>
                  <a:schemeClr val="tx1"/>
                </a:solidFill>
                <a:effectLst/>
                <a:uLnTx/>
                <a:uFillTx/>
                <a:latin typeface="Lexend Light" pitchFamily="2" charset="77"/>
                <a:ea typeface="+mn-ea"/>
                <a:cs typeface="Lucida Sans"/>
              </a:rPr>
              <a:t>The engine was first powered by </a:t>
            </a:r>
            <a:r>
              <a:rPr kumimoji="0" lang="en-GB" sz="4000" b="1" i="0" u="none" strike="noStrike" kern="0" cap="none" spc="0" normalizeH="0" baseline="0" noProof="0" dirty="0">
                <a:ln>
                  <a:noFill/>
                </a:ln>
                <a:solidFill>
                  <a:schemeClr val="tx1"/>
                </a:solidFill>
                <a:effectLst/>
                <a:uLnTx/>
                <a:uFillTx/>
                <a:latin typeface="Lexend Light" pitchFamily="2" charset="77"/>
                <a:ea typeface="+mn-ea"/>
                <a:cs typeface="Lucida Sans"/>
              </a:rPr>
              <a:t>coal.</a:t>
            </a:r>
            <a:endParaRPr kumimoji="0" lang="en-GB" sz="4000" b="1" i="0" u="none" strike="noStrike" kern="0" cap="none" spc="0" normalizeH="0" baseline="0" noProof="0" dirty="0">
              <a:ln>
                <a:noFill/>
              </a:ln>
              <a:solidFill>
                <a:schemeClr val="tx1"/>
              </a:solidFill>
              <a:effectLst/>
              <a:uLnTx/>
              <a:uFillTx/>
              <a:latin typeface="Lexend Light" pitchFamily="2" charset="77"/>
              <a:ea typeface="+mn-ea"/>
              <a:cs typeface="+mn-cs"/>
            </a:endParaRPr>
          </a:p>
        </p:txBody>
      </p:sp>
      <p:pic>
        <p:nvPicPr>
          <p:cNvPr id="3" name="Graphic 2" descr="A grey, metal coal shoot">
            <a:extLst>
              <a:ext uri="{FF2B5EF4-FFF2-40B4-BE49-F238E27FC236}">
                <a16:creationId xmlns:a16="http://schemas.microsoft.com/office/drawing/2014/main" id="{A691C488-75BD-AD44-61B8-E9B00AAE4F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800" y="-647700"/>
            <a:ext cx="10668000" cy="10668000"/>
          </a:xfrm>
          <a:prstGeom prst="rect">
            <a:avLst/>
          </a:prstGeom>
        </p:spPr>
      </p:pic>
      <p:pic>
        <p:nvPicPr>
          <p:cNvPr id="7" name="Picture 6" descr="Prescott the Apprentice Elephant">
            <a:extLst>
              <a:ext uri="{FF2B5EF4-FFF2-40B4-BE49-F238E27FC236}">
                <a16:creationId xmlns:a16="http://schemas.microsoft.com/office/drawing/2014/main" id="{22487B18-FF06-DB06-E789-86420B251E9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754935" y="2033375"/>
            <a:ext cx="5590674" cy="8251620"/>
          </a:xfrm>
          <a:prstGeom prst="rect">
            <a:avLst/>
          </a:prstGeom>
        </p:spPr>
      </p:pic>
      <p:pic>
        <p:nvPicPr>
          <p:cNvPr id="9" name="Picture 8" descr="A pile of coal">
            <a:extLst>
              <a:ext uri="{FF2B5EF4-FFF2-40B4-BE49-F238E27FC236}">
                <a16:creationId xmlns:a16="http://schemas.microsoft.com/office/drawing/2014/main" id="{78B7EC3D-BBA5-05F5-7A6E-95F6428E7DB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5600" y="7624204"/>
            <a:ext cx="3405088" cy="2567547"/>
          </a:xfrm>
          <a:prstGeom prst="rect">
            <a:avLst/>
          </a:prstGeom>
        </p:spPr>
      </p:pic>
      <p:grpSp>
        <p:nvGrpSpPr>
          <p:cNvPr id="16" name="Group 15" descr="What do you know about coal? Discuss this with your friends.">
            <a:extLst>
              <a:ext uri="{FF2B5EF4-FFF2-40B4-BE49-F238E27FC236}">
                <a16:creationId xmlns:a16="http://schemas.microsoft.com/office/drawing/2014/main" id="{40AAF393-9520-BB90-62F7-B041497578F1}"/>
              </a:ext>
            </a:extLst>
          </p:cNvPr>
          <p:cNvGrpSpPr/>
          <p:nvPr/>
        </p:nvGrpSpPr>
        <p:grpSpPr>
          <a:xfrm>
            <a:off x="4733203" y="7720145"/>
            <a:ext cx="5934682" cy="1919155"/>
            <a:chOff x="8165475" y="7950032"/>
            <a:chExt cx="5934682" cy="1919155"/>
          </a:xfrm>
        </p:grpSpPr>
        <p:sp>
          <p:nvSpPr>
            <p:cNvPr id="17" name="Round Diagonal Corner of Rectangle 16" descr="What do you know about coal?">
              <a:extLst>
                <a:ext uri="{FF2B5EF4-FFF2-40B4-BE49-F238E27FC236}">
                  <a16:creationId xmlns:a16="http://schemas.microsoft.com/office/drawing/2014/main" id="{776F527C-C083-6513-6FA9-5D1956CF8ECD}"/>
                </a:ext>
              </a:extLst>
            </p:cNvPr>
            <p:cNvSpPr/>
            <p:nvPr/>
          </p:nvSpPr>
          <p:spPr>
            <a:xfrm>
              <a:off x="8165475" y="7950032"/>
              <a:ext cx="5934682" cy="1919155"/>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1728000" rtlCol="0" anchor="ctr"/>
            <a:lstStyle/>
            <a:p>
              <a:pPr algn="l"/>
              <a:r>
                <a:rPr lang="en-GB" sz="3200" dirty="0">
                  <a:solidFill>
                    <a:schemeClr val="bg1"/>
                  </a:solidFill>
                  <a:latin typeface="Lexend Light" pitchFamily="2" charset="77"/>
                </a:rPr>
                <a:t>What do you know about coal?</a:t>
              </a:r>
              <a:endParaRPr lang="en-GB" sz="3200" u="none" dirty="0">
                <a:solidFill>
                  <a:schemeClr val="bg1"/>
                </a:solidFill>
                <a:latin typeface="Lexend Light" pitchFamily="2" charset="77"/>
              </a:endParaRPr>
            </a:p>
          </p:txBody>
        </p:sp>
        <p:pic>
          <p:nvPicPr>
            <p:cNvPr id="18" name="Graphic 17">
              <a:extLst>
                <a:ext uri="{FF2B5EF4-FFF2-40B4-BE49-F238E27FC236}">
                  <a16:creationId xmlns:a16="http://schemas.microsoft.com/office/drawing/2014/main" id="{25F2DF23-A36E-1680-E83B-8C7B5A0A6F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1185200">
              <a:off x="8381335" y="8071385"/>
              <a:ext cx="1305467" cy="1322527"/>
            </a:xfrm>
            <a:prstGeom prst="rect">
              <a:avLst/>
            </a:prstGeom>
          </p:spPr>
        </p:pic>
      </p:grpSp>
    </p:spTree>
    <p:extLst>
      <p:ext uri="{BB962C8B-B14F-4D97-AF65-F5344CB8AC3E}">
        <p14:creationId xmlns:p14="http://schemas.microsoft.com/office/powerpoint/2010/main" val="221447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2" name="Group 41" descr="The boiler shoot sending coal down to the boiler. &#10;Boilers can be powered by different types of fuels.&#13;&#10;The fuel creates heat to change water into steam.&#13;&#10;">
            <a:extLst>
              <a:ext uri="{FF2B5EF4-FFF2-40B4-BE49-F238E27FC236}">
                <a16:creationId xmlns:a16="http://schemas.microsoft.com/office/drawing/2014/main" id="{9A779F94-D963-F715-9CEC-6D74A2A4678D}"/>
              </a:ext>
            </a:extLst>
          </p:cNvPr>
          <p:cNvGrpSpPr/>
          <p:nvPr/>
        </p:nvGrpSpPr>
        <p:grpSpPr>
          <a:xfrm>
            <a:off x="11522857" y="-426730"/>
            <a:ext cx="7293269" cy="9672438"/>
            <a:chOff x="0" y="-803390"/>
            <a:chExt cx="7507706" cy="10442690"/>
          </a:xfrm>
        </p:grpSpPr>
        <p:sp>
          <p:nvSpPr>
            <p:cNvPr id="38" name="Rectangle 37">
              <a:extLst>
                <a:ext uri="{FF2B5EF4-FFF2-40B4-BE49-F238E27FC236}">
                  <a16:creationId xmlns:a16="http://schemas.microsoft.com/office/drawing/2014/main" id="{B646224C-156D-E67F-2D34-5EB0431B6C32}"/>
                </a:ext>
              </a:extLst>
            </p:cNvPr>
            <p:cNvSpPr/>
            <p:nvPr/>
          </p:nvSpPr>
          <p:spPr>
            <a:xfrm>
              <a:off x="0" y="7200900"/>
              <a:ext cx="3048000" cy="2438400"/>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19">
              <a:extLst>
                <a:ext uri="{FF2B5EF4-FFF2-40B4-BE49-F238E27FC236}">
                  <a16:creationId xmlns:a16="http://schemas.microsoft.com/office/drawing/2014/main" id="{2BFCB58C-FCFC-9B03-E44B-D9BCC07D143E}"/>
                </a:ext>
              </a:extLst>
            </p:cNvPr>
            <p:cNvSpPr/>
            <p:nvPr/>
          </p:nvSpPr>
          <p:spPr>
            <a:xfrm>
              <a:off x="313489" y="5630779"/>
              <a:ext cx="3384884" cy="1684422"/>
            </a:xfrm>
            <a:custGeom>
              <a:avLst/>
              <a:gdLst>
                <a:gd name="csX0" fmla="*/ 0 w 3048000"/>
                <a:gd name="csY0" fmla="*/ 0 h 2438400"/>
                <a:gd name="csX1" fmla="*/ 3048000 w 3048000"/>
                <a:gd name="csY1" fmla="*/ 0 h 2438400"/>
                <a:gd name="csX2" fmla="*/ 3048000 w 3048000"/>
                <a:gd name="csY2" fmla="*/ 2438400 h 2438400"/>
                <a:gd name="csX3" fmla="*/ 0 w 3048000"/>
                <a:gd name="csY3" fmla="*/ 2438400 h 2438400"/>
                <a:gd name="csX4" fmla="*/ 0 w 3048000"/>
                <a:gd name="csY4" fmla="*/ 0 h 2438400"/>
                <a:gd name="csX0" fmla="*/ 0 w 3048000"/>
                <a:gd name="csY0" fmla="*/ 0 h 2534653"/>
                <a:gd name="csX1" fmla="*/ 3048000 w 3048000"/>
                <a:gd name="csY1" fmla="*/ 0 h 2534653"/>
                <a:gd name="csX2" fmla="*/ 2422358 w 3048000"/>
                <a:gd name="csY2" fmla="*/ 2534653 h 2534653"/>
                <a:gd name="csX3" fmla="*/ 0 w 3048000"/>
                <a:gd name="csY3" fmla="*/ 2438400 h 2534653"/>
                <a:gd name="csX4" fmla="*/ 0 w 3048000"/>
                <a:gd name="csY4" fmla="*/ 0 h 2534653"/>
                <a:gd name="csX0" fmla="*/ 0 w 3384884"/>
                <a:gd name="csY0" fmla="*/ 0 h 2534653"/>
                <a:gd name="csX1" fmla="*/ 3384884 w 3384884"/>
                <a:gd name="csY1" fmla="*/ 850231 h 2534653"/>
                <a:gd name="csX2" fmla="*/ 2422358 w 3384884"/>
                <a:gd name="csY2" fmla="*/ 2534653 h 2534653"/>
                <a:gd name="csX3" fmla="*/ 0 w 3384884"/>
                <a:gd name="csY3" fmla="*/ 2438400 h 2534653"/>
                <a:gd name="csX4" fmla="*/ 0 w 3384884"/>
                <a:gd name="csY4" fmla="*/ 0 h 2534653"/>
                <a:gd name="csX0" fmla="*/ 32085 w 3384884"/>
                <a:gd name="csY0" fmla="*/ 0 h 1764632"/>
                <a:gd name="csX1" fmla="*/ 3384884 w 3384884"/>
                <a:gd name="csY1" fmla="*/ 80210 h 1764632"/>
                <a:gd name="csX2" fmla="*/ 2422358 w 3384884"/>
                <a:gd name="csY2" fmla="*/ 1764632 h 1764632"/>
                <a:gd name="csX3" fmla="*/ 0 w 3384884"/>
                <a:gd name="csY3" fmla="*/ 1668379 h 1764632"/>
                <a:gd name="csX4" fmla="*/ 32085 w 3384884"/>
                <a:gd name="csY4" fmla="*/ 0 h 1764632"/>
                <a:gd name="csX0" fmla="*/ 32085 w 3384884"/>
                <a:gd name="csY0" fmla="*/ 0 h 1764632"/>
                <a:gd name="csX1" fmla="*/ 3384884 w 3384884"/>
                <a:gd name="csY1" fmla="*/ 80210 h 1764632"/>
                <a:gd name="csX2" fmla="*/ 2422358 w 3384884"/>
                <a:gd name="csY2" fmla="*/ 1764632 h 1764632"/>
                <a:gd name="csX3" fmla="*/ 0 w 3384884"/>
                <a:gd name="csY3" fmla="*/ 1764632 h 1764632"/>
                <a:gd name="csX4" fmla="*/ 32085 w 3384884"/>
                <a:gd name="csY4" fmla="*/ 0 h 1764632"/>
                <a:gd name="csX0" fmla="*/ 32085 w 3384884"/>
                <a:gd name="csY0" fmla="*/ 1 h 1684422"/>
                <a:gd name="csX1" fmla="*/ 3384884 w 3384884"/>
                <a:gd name="csY1" fmla="*/ 0 h 1684422"/>
                <a:gd name="csX2" fmla="*/ 2422358 w 3384884"/>
                <a:gd name="csY2" fmla="*/ 1684422 h 1684422"/>
                <a:gd name="csX3" fmla="*/ 0 w 3384884"/>
                <a:gd name="csY3" fmla="*/ 1684422 h 1684422"/>
                <a:gd name="csX4" fmla="*/ 32085 w 3384884"/>
                <a:gd name="csY4" fmla="*/ 1 h 1684422"/>
                <a:gd name="csX0" fmla="*/ 32085 w 3384884"/>
                <a:gd name="csY0" fmla="*/ 80211 h 1684422"/>
                <a:gd name="csX1" fmla="*/ 3384884 w 3384884"/>
                <a:gd name="csY1" fmla="*/ 0 h 1684422"/>
                <a:gd name="csX2" fmla="*/ 2422358 w 3384884"/>
                <a:gd name="csY2" fmla="*/ 1684422 h 1684422"/>
                <a:gd name="csX3" fmla="*/ 0 w 3384884"/>
                <a:gd name="csY3" fmla="*/ 1684422 h 1684422"/>
                <a:gd name="csX4" fmla="*/ 32085 w 3384884"/>
                <a:gd name="csY4" fmla="*/ 80211 h 1684422"/>
                <a:gd name="csX0" fmla="*/ 16043 w 3384884"/>
                <a:gd name="csY0" fmla="*/ 16043 h 1684422"/>
                <a:gd name="csX1" fmla="*/ 3384884 w 3384884"/>
                <a:gd name="csY1" fmla="*/ 0 h 1684422"/>
                <a:gd name="csX2" fmla="*/ 2422358 w 3384884"/>
                <a:gd name="csY2" fmla="*/ 1684422 h 1684422"/>
                <a:gd name="csX3" fmla="*/ 0 w 3384884"/>
                <a:gd name="csY3" fmla="*/ 1684422 h 1684422"/>
                <a:gd name="csX4" fmla="*/ 16043 w 3384884"/>
                <a:gd name="csY4" fmla="*/ 16043 h 1684422"/>
              </a:gdLst>
              <a:ahLst/>
              <a:cxnLst>
                <a:cxn ang="0">
                  <a:pos x="csX0" y="csY0"/>
                </a:cxn>
                <a:cxn ang="0">
                  <a:pos x="csX1" y="csY1"/>
                </a:cxn>
                <a:cxn ang="0">
                  <a:pos x="csX2" y="csY2"/>
                </a:cxn>
                <a:cxn ang="0">
                  <a:pos x="csX3" y="csY3"/>
                </a:cxn>
                <a:cxn ang="0">
                  <a:pos x="csX4" y="csY4"/>
                </a:cxn>
              </a:cxnLst>
              <a:rect l="l" t="t" r="r" b="b"/>
              <a:pathLst>
                <a:path w="3384884" h="1684422">
                  <a:moveTo>
                    <a:pt x="16043" y="16043"/>
                  </a:moveTo>
                  <a:lnTo>
                    <a:pt x="3384884" y="0"/>
                  </a:lnTo>
                  <a:lnTo>
                    <a:pt x="2422358" y="1684422"/>
                  </a:lnTo>
                  <a:lnTo>
                    <a:pt x="0" y="1684422"/>
                  </a:lnTo>
                  <a:lnTo>
                    <a:pt x="16043" y="16043"/>
                  </a:ln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19">
              <a:extLst>
                <a:ext uri="{FF2B5EF4-FFF2-40B4-BE49-F238E27FC236}">
                  <a16:creationId xmlns:a16="http://schemas.microsoft.com/office/drawing/2014/main" id="{CCD91E91-E598-2F40-4A70-00B7FAC2327C}"/>
                </a:ext>
              </a:extLst>
            </p:cNvPr>
            <p:cNvSpPr/>
            <p:nvPr/>
          </p:nvSpPr>
          <p:spPr>
            <a:xfrm>
              <a:off x="710198" y="1564107"/>
              <a:ext cx="3561347" cy="4154906"/>
            </a:xfrm>
            <a:custGeom>
              <a:avLst/>
              <a:gdLst>
                <a:gd name="csX0" fmla="*/ 0 w 3048000"/>
                <a:gd name="csY0" fmla="*/ 0 h 2438400"/>
                <a:gd name="csX1" fmla="*/ 3048000 w 3048000"/>
                <a:gd name="csY1" fmla="*/ 0 h 2438400"/>
                <a:gd name="csX2" fmla="*/ 3048000 w 3048000"/>
                <a:gd name="csY2" fmla="*/ 2438400 h 2438400"/>
                <a:gd name="csX3" fmla="*/ 0 w 3048000"/>
                <a:gd name="csY3" fmla="*/ 2438400 h 2438400"/>
                <a:gd name="csX4" fmla="*/ 0 w 3048000"/>
                <a:gd name="csY4" fmla="*/ 0 h 2438400"/>
                <a:gd name="csX0" fmla="*/ 0 w 3048000"/>
                <a:gd name="csY0" fmla="*/ 0 h 2534653"/>
                <a:gd name="csX1" fmla="*/ 3048000 w 3048000"/>
                <a:gd name="csY1" fmla="*/ 0 h 2534653"/>
                <a:gd name="csX2" fmla="*/ 2422358 w 3048000"/>
                <a:gd name="csY2" fmla="*/ 2534653 h 2534653"/>
                <a:gd name="csX3" fmla="*/ 0 w 3048000"/>
                <a:gd name="csY3" fmla="*/ 2438400 h 2534653"/>
                <a:gd name="csX4" fmla="*/ 0 w 3048000"/>
                <a:gd name="csY4" fmla="*/ 0 h 2534653"/>
                <a:gd name="csX0" fmla="*/ 0 w 3384884"/>
                <a:gd name="csY0" fmla="*/ 0 h 2534653"/>
                <a:gd name="csX1" fmla="*/ 3384884 w 3384884"/>
                <a:gd name="csY1" fmla="*/ 850231 h 2534653"/>
                <a:gd name="csX2" fmla="*/ 2422358 w 3384884"/>
                <a:gd name="csY2" fmla="*/ 2534653 h 2534653"/>
                <a:gd name="csX3" fmla="*/ 0 w 3384884"/>
                <a:gd name="csY3" fmla="*/ 2438400 h 2534653"/>
                <a:gd name="csX4" fmla="*/ 0 w 3384884"/>
                <a:gd name="csY4" fmla="*/ 0 h 2534653"/>
                <a:gd name="csX0" fmla="*/ 32085 w 3384884"/>
                <a:gd name="csY0" fmla="*/ 0 h 1764632"/>
                <a:gd name="csX1" fmla="*/ 3384884 w 3384884"/>
                <a:gd name="csY1" fmla="*/ 80210 h 1764632"/>
                <a:gd name="csX2" fmla="*/ 2422358 w 3384884"/>
                <a:gd name="csY2" fmla="*/ 1764632 h 1764632"/>
                <a:gd name="csX3" fmla="*/ 0 w 3384884"/>
                <a:gd name="csY3" fmla="*/ 1668379 h 1764632"/>
                <a:gd name="csX4" fmla="*/ 32085 w 3384884"/>
                <a:gd name="csY4" fmla="*/ 0 h 1764632"/>
                <a:gd name="csX0" fmla="*/ 32085 w 3384884"/>
                <a:gd name="csY0" fmla="*/ 0 h 1764632"/>
                <a:gd name="csX1" fmla="*/ 3384884 w 3384884"/>
                <a:gd name="csY1" fmla="*/ 80210 h 1764632"/>
                <a:gd name="csX2" fmla="*/ 2422358 w 3384884"/>
                <a:gd name="csY2" fmla="*/ 1764632 h 1764632"/>
                <a:gd name="csX3" fmla="*/ 0 w 3384884"/>
                <a:gd name="csY3" fmla="*/ 1764632 h 1764632"/>
                <a:gd name="csX4" fmla="*/ 32085 w 3384884"/>
                <a:gd name="csY4" fmla="*/ 0 h 1764632"/>
                <a:gd name="csX0" fmla="*/ 32085 w 3384884"/>
                <a:gd name="csY0" fmla="*/ 1 h 1684422"/>
                <a:gd name="csX1" fmla="*/ 3384884 w 3384884"/>
                <a:gd name="csY1" fmla="*/ 0 h 1684422"/>
                <a:gd name="csX2" fmla="*/ 2422358 w 3384884"/>
                <a:gd name="csY2" fmla="*/ 1684422 h 1684422"/>
                <a:gd name="csX3" fmla="*/ 0 w 3384884"/>
                <a:gd name="csY3" fmla="*/ 1684422 h 1684422"/>
                <a:gd name="csX4" fmla="*/ 32085 w 3384884"/>
                <a:gd name="csY4" fmla="*/ 1 h 1684422"/>
                <a:gd name="csX0" fmla="*/ 32085 w 3384884"/>
                <a:gd name="csY0" fmla="*/ 80211 h 1684422"/>
                <a:gd name="csX1" fmla="*/ 3384884 w 3384884"/>
                <a:gd name="csY1" fmla="*/ 0 h 1684422"/>
                <a:gd name="csX2" fmla="*/ 2422358 w 3384884"/>
                <a:gd name="csY2" fmla="*/ 1684422 h 1684422"/>
                <a:gd name="csX3" fmla="*/ 0 w 3384884"/>
                <a:gd name="csY3" fmla="*/ 1684422 h 1684422"/>
                <a:gd name="csX4" fmla="*/ 32085 w 3384884"/>
                <a:gd name="csY4" fmla="*/ 80211 h 1684422"/>
                <a:gd name="csX0" fmla="*/ 16043 w 3384884"/>
                <a:gd name="csY0" fmla="*/ 16043 h 1684422"/>
                <a:gd name="csX1" fmla="*/ 3384884 w 3384884"/>
                <a:gd name="csY1" fmla="*/ 0 h 1684422"/>
                <a:gd name="csX2" fmla="*/ 2422358 w 3384884"/>
                <a:gd name="csY2" fmla="*/ 1684422 h 1684422"/>
                <a:gd name="csX3" fmla="*/ 0 w 3384884"/>
                <a:gd name="csY3" fmla="*/ 1684422 h 1684422"/>
                <a:gd name="csX4" fmla="*/ 16043 w 3384884"/>
                <a:gd name="csY4" fmla="*/ 16043 h 1684422"/>
                <a:gd name="csX0" fmla="*/ 2229853 w 3384884"/>
                <a:gd name="csY0" fmla="*/ 0 h 4251158"/>
                <a:gd name="csX1" fmla="*/ 3384884 w 3384884"/>
                <a:gd name="csY1" fmla="*/ 2566736 h 4251158"/>
                <a:gd name="csX2" fmla="*/ 2422358 w 3384884"/>
                <a:gd name="csY2" fmla="*/ 4251158 h 4251158"/>
                <a:gd name="csX3" fmla="*/ 0 w 3384884"/>
                <a:gd name="csY3" fmla="*/ 4251158 h 4251158"/>
                <a:gd name="csX4" fmla="*/ 2229853 w 3384884"/>
                <a:gd name="csY4" fmla="*/ 0 h 4251158"/>
                <a:gd name="csX0" fmla="*/ 2229853 w 3753852"/>
                <a:gd name="csY0" fmla="*/ 0 h 4251158"/>
                <a:gd name="csX1" fmla="*/ 3753852 w 3753852"/>
                <a:gd name="csY1" fmla="*/ 32083 h 4251158"/>
                <a:gd name="csX2" fmla="*/ 2422358 w 3753852"/>
                <a:gd name="csY2" fmla="*/ 4251158 h 4251158"/>
                <a:gd name="csX3" fmla="*/ 0 w 3753852"/>
                <a:gd name="csY3" fmla="*/ 4251158 h 4251158"/>
                <a:gd name="csX4" fmla="*/ 2229853 w 3753852"/>
                <a:gd name="csY4" fmla="*/ 0 h 4251158"/>
                <a:gd name="csX0" fmla="*/ 2229853 w 3753852"/>
                <a:gd name="csY0" fmla="*/ 0 h 4251158"/>
                <a:gd name="csX1" fmla="*/ 3753852 w 3753852"/>
                <a:gd name="csY1" fmla="*/ 32083 h 4251158"/>
                <a:gd name="csX2" fmla="*/ 1074822 w 3753852"/>
                <a:gd name="csY2" fmla="*/ 4186990 h 4251158"/>
                <a:gd name="csX3" fmla="*/ 0 w 3753852"/>
                <a:gd name="csY3" fmla="*/ 4251158 h 4251158"/>
                <a:gd name="csX4" fmla="*/ 2229853 w 3753852"/>
                <a:gd name="csY4" fmla="*/ 0 h 4251158"/>
                <a:gd name="csX0" fmla="*/ 2229853 w 3753852"/>
                <a:gd name="csY0" fmla="*/ 0 h 4251158"/>
                <a:gd name="csX1" fmla="*/ 3753852 w 3753852"/>
                <a:gd name="csY1" fmla="*/ 32083 h 4251158"/>
                <a:gd name="csX2" fmla="*/ 2502569 w 3753852"/>
                <a:gd name="csY2" fmla="*/ 4219074 h 4251158"/>
                <a:gd name="csX3" fmla="*/ 0 w 3753852"/>
                <a:gd name="csY3" fmla="*/ 4251158 h 4251158"/>
                <a:gd name="csX4" fmla="*/ 2229853 w 3753852"/>
                <a:gd name="csY4" fmla="*/ 0 h 4251158"/>
                <a:gd name="csX0" fmla="*/ 2919664 w 3753852"/>
                <a:gd name="csY0" fmla="*/ 112296 h 4219075"/>
                <a:gd name="csX1" fmla="*/ 3753852 w 3753852"/>
                <a:gd name="csY1" fmla="*/ 0 h 4219075"/>
                <a:gd name="csX2" fmla="*/ 2502569 w 3753852"/>
                <a:gd name="csY2" fmla="*/ 4186991 h 4219075"/>
                <a:gd name="csX3" fmla="*/ 0 w 3753852"/>
                <a:gd name="csY3" fmla="*/ 4219075 h 4219075"/>
                <a:gd name="csX4" fmla="*/ 2919664 w 3753852"/>
                <a:gd name="csY4" fmla="*/ 112296 h 4219075"/>
                <a:gd name="csX0" fmla="*/ 2919664 w 3449052"/>
                <a:gd name="csY0" fmla="*/ 1 h 4106780"/>
                <a:gd name="csX1" fmla="*/ 3449052 w 3449052"/>
                <a:gd name="csY1" fmla="*/ 0 h 4106780"/>
                <a:gd name="csX2" fmla="*/ 2502569 w 3449052"/>
                <a:gd name="csY2" fmla="*/ 4074696 h 4106780"/>
                <a:gd name="csX3" fmla="*/ 0 w 3449052"/>
                <a:gd name="csY3" fmla="*/ 4106780 h 4106780"/>
                <a:gd name="csX4" fmla="*/ 2919664 w 3449052"/>
                <a:gd name="csY4" fmla="*/ 1 h 4106780"/>
                <a:gd name="csX0" fmla="*/ 2791327 w 3449052"/>
                <a:gd name="csY0" fmla="*/ 0 h 4154906"/>
                <a:gd name="csX1" fmla="*/ 3449052 w 3449052"/>
                <a:gd name="csY1" fmla="*/ 48126 h 4154906"/>
                <a:gd name="csX2" fmla="*/ 2502569 w 3449052"/>
                <a:gd name="csY2" fmla="*/ 4122822 h 4154906"/>
                <a:gd name="csX3" fmla="*/ 0 w 3449052"/>
                <a:gd name="csY3" fmla="*/ 4154906 h 4154906"/>
                <a:gd name="csX4" fmla="*/ 2791327 w 3449052"/>
                <a:gd name="csY4" fmla="*/ 0 h 4154906"/>
                <a:gd name="csX0" fmla="*/ 2791327 w 3561347"/>
                <a:gd name="csY0" fmla="*/ 0 h 4154906"/>
                <a:gd name="csX1" fmla="*/ 3561347 w 3561347"/>
                <a:gd name="csY1" fmla="*/ 0 h 4154906"/>
                <a:gd name="csX2" fmla="*/ 2502569 w 3561347"/>
                <a:gd name="csY2" fmla="*/ 4122822 h 4154906"/>
                <a:gd name="csX3" fmla="*/ 0 w 3561347"/>
                <a:gd name="csY3" fmla="*/ 4154906 h 4154906"/>
                <a:gd name="csX4" fmla="*/ 2791327 w 3561347"/>
                <a:gd name="csY4" fmla="*/ 0 h 4154906"/>
                <a:gd name="csX0" fmla="*/ 2935706 w 3561347"/>
                <a:gd name="csY0" fmla="*/ 32084 h 4154906"/>
                <a:gd name="csX1" fmla="*/ 3561347 w 3561347"/>
                <a:gd name="csY1" fmla="*/ 0 h 4154906"/>
                <a:gd name="csX2" fmla="*/ 2502569 w 3561347"/>
                <a:gd name="csY2" fmla="*/ 4122822 h 4154906"/>
                <a:gd name="csX3" fmla="*/ 0 w 3561347"/>
                <a:gd name="csY3" fmla="*/ 4154906 h 4154906"/>
                <a:gd name="csX4" fmla="*/ 2935706 w 3561347"/>
                <a:gd name="csY4" fmla="*/ 32084 h 4154906"/>
              </a:gdLst>
              <a:ahLst/>
              <a:cxnLst>
                <a:cxn ang="0">
                  <a:pos x="csX0" y="csY0"/>
                </a:cxn>
                <a:cxn ang="0">
                  <a:pos x="csX1" y="csY1"/>
                </a:cxn>
                <a:cxn ang="0">
                  <a:pos x="csX2" y="csY2"/>
                </a:cxn>
                <a:cxn ang="0">
                  <a:pos x="csX3" y="csY3"/>
                </a:cxn>
                <a:cxn ang="0">
                  <a:pos x="csX4" y="csY4"/>
                </a:cxn>
              </a:cxnLst>
              <a:rect l="l" t="t" r="r" b="b"/>
              <a:pathLst>
                <a:path w="3561347" h="4154906">
                  <a:moveTo>
                    <a:pt x="2935706" y="32084"/>
                  </a:moveTo>
                  <a:lnTo>
                    <a:pt x="3561347" y="0"/>
                  </a:lnTo>
                  <a:lnTo>
                    <a:pt x="2502569" y="4122822"/>
                  </a:lnTo>
                  <a:lnTo>
                    <a:pt x="0" y="4154906"/>
                  </a:lnTo>
                  <a:lnTo>
                    <a:pt x="2935706" y="32084"/>
                  </a:ln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19">
              <a:extLst>
                <a:ext uri="{FF2B5EF4-FFF2-40B4-BE49-F238E27FC236}">
                  <a16:creationId xmlns:a16="http://schemas.microsoft.com/office/drawing/2014/main" id="{157B2735-C142-BFA7-AF18-1D93A8EFBB1D}"/>
                </a:ext>
              </a:extLst>
            </p:cNvPr>
            <p:cNvSpPr/>
            <p:nvPr/>
          </p:nvSpPr>
          <p:spPr>
            <a:xfrm>
              <a:off x="553360" y="-803390"/>
              <a:ext cx="6954346" cy="2445700"/>
            </a:xfrm>
            <a:custGeom>
              <a:avLst/>
              <a:gdLst>
                <a:gd name="csX0" fmla="*/ 0 w 3048000"/>
                <a:gd name="csY0" fmla="*/ 0 h 2438400"/>
                <a:gd name="csX1" fmla="*/ 3048000 w 3048000"/>
                <a:gd name="csY1" fmla="*/ 0 h 2438400"/>
                <a:gd name="csX2" fmla="*/ 3048000 w 3048000"/>
                <a:gd name="csY2" fmla="*/ 2438400 h 2438400"/>
                <a:gd name="csX3" fmla="*/ 0 w 3048000"/>
                <a:gd name="csY3" fmla="*/ 2438400 h 2438400"/>
                <a:gd name="csX4" fmla="*/ 0 w 3048000"/>
                <a:gd name="csY4" fmla="*/ 0 h 2438400"/>
                <a:gd name="csX0" fmla="*/ 0 w 3048000"/>
                <a:gd name="csY0" fmla="*/ 0 h 2534653"/>
                <a:gd name="csX1" fmla="*/ 3048000 w 3048000"/>
                <a:gd name="csY1" fmla="*/ 0 h 2534653"/>
                <a:gd name="csX2" fmla="*/ 2422358 w 3048000"/>
                <a:gd name="csY2" fmla="*/ 2534653 h 2534653"/>
                <a:gd name="csX3" fmla="*/ 0 w 3048000"/>
                <a:gd name="csY3" fmla="*/ 2438400 h 2534653"/>
                <a:gd name="csX4" fmla="*/ 0 w 3048000"/>
                <a:gd name="csY4" fmla="*/ 0 h 2534653"/>
                <a:gd name="csX0" fmla="*/ 0 w 3384884"/>
                <a:gd name="csY0" fmla="*/ 0 h 2534653"/>
                <a:gd name="csX1" fmla="*/ 3384884 w 3384884"/>
                <a:gd name="csY1" fmla="*/ 850231 h 2534653"/>
                <a:gd name="csX2" fmla="*/ 2422358 w 3384884"/>
                <a:gd name="csY2" fmla="*/ 2534653 h 2534653"/>
                <a:gd name="csX3" fmla="*/ 0 w 3384884"/>
                <a:gd name="csY3" fmla="*/ 2438400 h 2534653"/>
                <a:gd name="csX4" fmla="*/ 0 w 3384884"/>
                <a:gd name="csY4" fmla="*/ 0 h 2534653"/>
                <a:gd name="csX0" fmla="*/ 32085 w 3384884"/>
                <a:gd name="csY0" fmla="*/ 0 h 1764632"/>
                <a:gd name="csX1" fmla="*/ 3384884 w 3384884"/>
                <a:gd name="csY1" fmla="*/ 80210 h 1764632"/>
                <a:gd name="csX2" fmla="*/ 2422358 w 3384884"/>
                <a:gd name="csY2" fmla="*/ 1764632 h 1764632"/>
                <a:gd name="csX3" fmla="*/ 0 w 3384884"/>
                <a:gd name="csY3" fmla="*/ 1668379 h 1764632"/>
                <a:gd name="csX4" fmla="*/ 32085 w 3384884"/>
                <a:gd name="csY4" fmla="*/ 0 h 1764632"/>
                <a:gd name="csX0" fmla="*/ 32085 w 3384884"/>
                <a:gd name="csY0" fmla="*/ 0 h 1764632"/>
                <a:gd name="csX1" fmla="*/ 3384884 w 3384884"/>
                <a:gd name="csY1" fmla="*/ 80210 h 1764632"/>
                <a:gd name="csX2" fmla="*/ 2422358 w 3384884"/>
                <a:gd name="csY2" fmla="*/ 1764632 h 1764632"/>
                <a:gd name="csX3" fmla="*/ 0 w 3384884"/>
                <a:gd name="csY3" fmla="*/ 1764632 h 1764632"/>
                <a:gd name="csX4" fmla="*/ 32085 w 3384884"/>
                <a:gd name="csY4" fmla="*/ 0 h 1764632"/>
                <a:gd name="csX0" fmla="*/ 32085 w 3384884"/>
                <a:gd name="csY0" fmla="*/ 1 h 1684422"/>
                <a:gd name="csX1" fmla="*/ 3384884 w 3384884"/>
                <a:gd name="csY1" fmla="*/ 0 h 1684422"/>
                <a:gd name="csX2" fmla="*/ 2422358 w 3384884"/>
                <a:gd name="csY2" fmla="*/ 1684422 h 1684422"/>
                <a:gd name="csX3" fmla="*/ 0 w 3384884"/>
                <a:gd name="csY3" fmla="*/ 1684422 h 1684422"/>
                <a:gd name="csX4" fmla="*/ 32085 w 3384884"/>
                <a:gd name="csY4" fmla="*/ 1 h 1684422"/>
                <a:gd name="csX0" fmla="*/ 32085 w 3384884"/>
                <a:gd name="csY0" fmla="*/ 80211 h 1684422"/>
                <a:gd name="csX1" fmla="*/ 3384884 w 3384884"/>
                <a:gd name="csY1" fmla="*/ 0 h 1684422"/>
                <a:gd name="csX2" fmla="*/ 2422358 w 3384884"/>
                <a:gd name="csY2" fmla="*/ 1684422 h 1684422"/>
                <a:gd name="csX3" fmla="*/ 0 w 3384884"/>
                <a:gd name="csY3" fmla="*/ 1684422 h 1684422"/>
                <a:gd name="csX4" fmla="*/ 32085 w 3384884"/>
                <a:gd name="csY4" fmla="*/ 80211 h 1684422"/>
                <a:gd name="csX0" fmla="*/ 16043 w 3384884"/>
                <a:gd name="csY0" fmla="*/ 16043 h 1684422"/>
                <a:gd name="csX1" fmla="*/ 3384884 w 3384884"/>
                <a:gd name="csY1" fmla="*/ 0 h 1684422"/>
                <a:gd name="csX2" fmla="*/ 2422358 w 3384884"/>
                <a:gd name="csY2" fmla="*/ 1684422 h 1684422"/>
                <a:gd name="csX3" fmla="*/ 0 w 3384884"/>
                <a:gd name="csY3" fmla="*/ 1684422 h 1684422"/>
                <a:gd name="csX4" fmla="*/ 16043 w 3384884"/>
                <a:gd name="csY4" fmla="*/ 16043 h 1684422"/>
                <a:gd name="csX0" fmla="*/ 2229853 w 3384884"/>
                <a:gd name="csY0" fmla="*/ 0 h 4251158"/>
                <a:gd name="csX1" fmla="*/ 3384884 w 3384884"/>
                <a:gd name="csY1" fmla="*/ 2566736 h 4251158"/>
                <a:gd name="csX2" fmla="*/ 2422358 w 3384884"/>
                <a:gd name="csY2" fmla="*/ 4251158 h 4251158"/>
                <a:gd name="csX3" fmla="*/ 0 w 3384884"/>
                <a:gd name="csY3" fmla="*/ 4251158 h 4251158"/>
                <a:gd name="csX4" fmla="*/ 2229853 w 3384884"/>
                <a:gd name="csY4" fmla="*/ 0 h 4251158"/>
                <a:gd name="csX0" fmla="*/ 2229853 w 3753852"/>
                <a:gd name="csY0" fmla="*/ 0 h 4251158"/>
                <a:gd name="csX1" fmla="*/ 3753852 w 3753852"/>
                <a:gd name="csY1" fmla="*/ 32083 h 4251158"/>
                <a:gd name="csX2" fmla="*/ 2422358 w 3753852"/>
                <a:gd name="csY2" fmla="*/ 4251158 h 4251158"/>
                <a:gd name="csX3" fmla="*/ 0 w 3753852"/>
                <a:gd name="csY3" fmla="*/ 4251158 h 4251158"/>
                <a:gd name="csX4" fmla="*/ 2229853 w 3753852"/>
                <a:gd name="csY4" fmla="*/ 0 h 4251158"/>
                <a:gd name="csX0" fmla="*/ 2229853 w 3753852"/>
                <a:gd name="csY0" fmla="*/ 0 h 4251158"/>
                <a:gd name="csX1" fmla="*/ 3753852 w 3753852"/>
                <a:gd name="csY1" fmla="*/ 32083 h 4251158"/>
                <a:gd name="csX2" fmla="*/ 1074822 w 3753852"/>
                <a:gd name="csY2" fmla="*/ 4186990 h 4251158"/>
                <a:gd name="csX3" fmla="*/ 0 w 3753852"/>
                <a:gd name="csY3" fmla="*/ 4251158 h 4251158"/>
                <a:gd name="csX4" fmla="*/ 2229853 w 3753852"/>
                <a:gd name="csY4" fmla="*/ 0 h 4251158"/>
                <a:gd name="csX0" fmla="*/ 2229853 w 3753852"/>
                <a:gd name="csY0" fmla="*/ 0 h 4251158"/>
                <a:gd name="csX1" fmla="*/ 3753852 w 3753852"/>
                <a:gd name="csY1" fmla="*/ 32083 h 4251158"/>
                <a:gd name="csX2" fmla="*/ 2502569 w 3753852"/>
                <a:gd name="csY2" fmla="*/ 4219074 h 4251158"/>
                <a:gd name="csX3" fmla="*/ 0 w 3753852"/>
                <a:gd name="csY3" fmla="*/ 4251158 h 4251158"/>
                <a:gd name="csX4" fmla="*/ 2229853 w 3753852"/>
                <a:gd name="csY4" fmla="*/ 0 h 4251158"/>
                <a:gd name="csX0" fmla="*/ 2919664 w 3753852"/>
                <a:gd name="csY0" fmla="*/ 112296 h 4219075"/>
                <a:gd name="csX1" fmla="*/ 3753852 w 3753852"/>
                <a:gd name="csY1" fmla="*/ 0 h 4219075"/>
                <a:gd name="csX2" fmla="*/ 2502569 w 3753852"/>
                <a:gd name="csY2" fmla="*/ 4186991 h 4219075"/>
                <a:gd name="csX3" fmla="*/ 0 w 3753852"/>
                <a:gd name="csY3" fmla="*/ 4219075 h 4219075"/>
                <a:gd name="csX4" fmla="*/ 2919664 w 3753852"/>
                <a:gd name="csY4" fmla="*/ 112296 h 4219075"/>
                <a:gd name="csX0" fmla="*/ 2919664 w 3449052"/>
                <a:gd name="csY0" fmla="*/ 1 h 4106780"/>
                <a:gd name="csX1" fmla="*/ 3449052 w 3449052"/>
                <a:gd name="csY1" fmla="*/ 0 h 4106780"/>
                <a:gd name="csX2" fmla="*/ 2502569 w 3449052"/>
                <a:gd name="csY2" fmla="*/ 4074696 h 4106780"/>
                <a:gd name="csX3" fmla="*/ 0 w 3449052"/>
                <a:gd name="csY3" fmla="*/ 4106780 h 4106780"/>
                <a:gd name="csX4" fmla="*/ 2919664 w 3449052"/>
                <a:gd name="csY4" fmla="*/ 1 h 4106780"/>
                <a:gd name="csX0" fmla="*/ 2791327 w 3449052"/>
                <a:gd name="csY0" fmla="*/ 0 h 4154906"/>
                <a:gd name="csX1" fmla="*/ 3449052 w 3449052"/>
                <a:gd name="csY1" fmla="*/ 48126 h 4154906"/>
                <a:gd name="csX2" fmla="*/ 2502569 w 3449052"/>
                <a:gd name="csY2" fmla="*/ 4122822 h 4154906"/>
                <a:gd name="csX3" fmla="*/ 0 w 3449052"/>
                <a:gd name="csY3" fmla="*/ 4154906 h 4154906"/>
                <a:gd name="csX4" fmla="*/ 2791327 w 3449052"/>
                <a:gd name="csY4" fmla="*/ 0 h 4154906"/>
                <a:gd name="csX0" fmla="*/ 2791327 w 3561347"/>
                <a:gd name="csY0" fmla="*/ 0 h 4154906"/>
                <a:gd name="csX1" fmla="*/ 3561347 w 3561347"/>
                <a:gd name="csY1" fmla="*/ 0 h 4154906"/>
                <a:gd name="csX2" fmla="*/ 2502569 w 3561347"/>
                <a:gd name="csY2" fmla="*/ 4122822 h 4154906"/>
                <a:gd name="csX3" fmla="*/ 0 w 3561347"/>
                <a:gd name="csY3" fmla="*/ 4154906 h 4154906"/>
                <a:gd name="csX4" fmla="*/ 2791327 w 3561347"/>
                <a:gd name="csY4" fmla="*/ 0 h 4154906"/>
                <a:gd name="csX0" fmla="*/ 2935706 w 3561347"/>
                <a:gd name="csY0" fmla="*/ 32084 h 4154906"/>
                <a:gd name="csX1" fmla="*/ 3561347 w 3561347"/>
                <a:gd name="csY1" fmla="*/ 0 h 4154906"/>
                <a:gd name="csX2" fmla="*/ 2502569 w 3561347"/>
                <a:gd name="csY2" fmla="*/ 4122822 h 4154906"/>
                <a:gd name="csX3" fmla="*/ 0 w 3561347"/>
                <a:gd name="csY3" fmla="*/ 4154906 h 4154906"/>
                <a:gd name="csX4" fmla="*/ 2935706 w 3561347"/>
                <a:gd name="csY4" fmla="*/ 32084 h 4154906"/>
                <a:gd name="csX0" fmla="*/ 629952 w 1255593"/>
                <a:gd name="csY0" fmla="*/ 32084 h 4122822"/>
                <a:gd name="csX1" fmla="*/ 1255593 w 1255593"/>
                <a:gd name="csY1" fmla="*/ 0 h 4122822"/>
                <a:gd name="csX2" fmla="*/ 196815 w 1255593"/>
                <a:gd name="csY2" fmla="*/ 4122822 h 4122822"/>
                <a:gd name="csX3" fmla="*/ 0 w 1255593"/>
                <a:gd name="csY3" fmla="*/ 2311565 h 4122822"/>
                <a:gd name="csX4" fmla="*/ 629952 w 1255593"/>
                <a:gd name="csY4" fmla="*/ 32084 h 4122822"/>
                <a:gd name="csX0" fmla="*/ 629952 w 3042214"/>
                <a:gd name="csY0" fmla="*/ 32084 h 2311565"/>
                <a:gd name="csX1" fmla="*/ 1255593 w 3042214"/>
                <a:gd name="csY1" fmla="*/ 0 h 2311565"/>
                <a:gd name="csX2" fmla="*/ 3042214 w 3042214"/>
                <a:gd name="csY2" fmla="*/ 2232216 h 2311565"/>
                <a:gd name="csX3" fmla="*/ 0 w 3042214"/>
                <a:gd name="csY3" fmla="*/ 2311565 h 2311565"/>
                <a:gd name="csX4" fmla="*/ 629952 w 3042214"/>
                <a:gd name="csY4" fmla="*/ 32084 h 2311565"/>
                <a:gd name="csX0" fmla="*/ 0 w 2412262"/>
                <a:gd name="csY0" fmla="*/ 32084 h 2264300"/>
                <a:gd name="csX1" fmla="*/ 625641 w 2412262"/>
                <a:gd name="csY1" fmla="*/ 0 h 2264300"/>
                <a:gd name="csX2" fmla="*/ 2412262 w 2412262"/>
                <a:gd name="csY2" fmla="*/ 2232216 h 2264300"/>
                <a:gd name="csX3" fmla="*/ 1504098 w 2412262"/>
                <a:gd name="csY3" fmla="*/ 2264300 h 2264300"/>
                <a:gd name="csX4" fmla="*/ 0 w 2412262"/>
                <a:gd name="csY4" fmla="*/ 32084 h 2264300"/>
                <a:gd name="csX0" fmla="*/ 0 w 6807025"/>
                <a:gd name="csY0" fmla="*/ 717429 h 2949645"/>
                <a:gd name="csX1" fmla="*/ 6807025 w 6807025"/>
                <a:gd name="csY1" fmla="*/ 0 h 2949645"/>
                <a:gd name="csX2" fmla="*/ 2412262 w 6807025"/>
                <a:gd name="csY2" fmla="*/ 2917561 h 2949645"/>
                <a:gd name="csX3" fmla="*/ 1504098 w 6807025"/>
                <a:gd name="csY3" fmla="*/ 2949645 h 2949645"/>
                <a:gd name="csX4" fmla="*/ 0 w 6807025"/>
                <a:gd name="csY4" fmla="*/ 717429 h 2949645"/>
                <a:gd name="csX0" fmla="*/ 0 w 9701481"/>
                <a:gd name="csY0" fmla="*/ 0 h 3697437"/>
                <a:gd name="csX1" fmla="*/ 9701481 w 9701481"/>
                <a:gd name="csY1" fmla="*/ 747792 h 3697437"/>
                <a:gd name="csX2" fmla="*/ 5306718 w 9701481"/>
                <a:gd name="csY2" fmla="*/ 3665353 h 3697437"/>
                <a:gd name="csX3" fmla="*/ 4398554 w 9701481"/>
                <a:gd name="csY3" fmla="*/ 3697437 h 3697437"/>
                <a:gd name="csX4" fmla="*/ 0 w 9701481"/>
                <a:gd name="csY4" fmla="*/ 0 h 3697437"/>
                <a:gd name="csX0" fmla="*/ 0 w 9995832"/>
                <a:gd name="csY0" fmla="*/ 0 h 3602907"/>
                <a:gd name="csX1" fmla="*/ 9995832 w 9995832"/>
                <a:gd name="csY1" fmla="*/ 653262 h 3602907"/>
                <a:gd name="csX2" fmla="*/ 5601069 w 9995832"/>
                <a:gd name="csY2" fmla="*/ 3570823 h 3602907"/>
                <a:gd name="csX3" fmla="*/ 4692905 w 9995832"/>
                <a:gd name="csY3" fmla="*/ 3602907 h 3602907"/>
                <a:gd name="csX4" fmla="*/ 0 w 9995832"/>
                <a:gd name="csY4" fmla="*/ 0 h 3602907"/>
                <a:gd name="csX0" fmla="*/ 0 w 10633593"/>
                <a:gd name="csY0" fmla="*/ 0 h 3602907"/>
                <a:gd name="csX1" fmla="*/ 10633593 w 10633593"/>
                <a:gd name="csY1" fmla="*/ 109714 h 3602907"/>
                <a:gd name="csX2" fmla="*/ 5601069 w 10633593"/>
                <a:gd name="csY2" fmla="*/ 3570823 h 3602907"/>
                <a:gd name="csX3" fmla="*/ 4692905 w 10633593"/>
                <a:gd name="csY3" fmla="*/ 3602907 h 3602907"/>
                <a:gd name="csX4" fmla="*/ 0 w 10633593"/>
                <a:gd name="csY4" fmla="*/ 0 h 3602907"/>
              </a:gdLst>
              <a:ahLst/>
              <a:cxnLst>
                <a:cxn ang="0">
                  <a:pos x="csX0" y="csY0"/>
                </a:cxn>
                <a:cxn ang="0">
                  <a:pos x="csX1" y="csY1"/>
                </a:cxn>
                <a:cxn ang="0">
                  <a:pos x="csX2" y="csY2"/>
                </a:cxn>
                <a:cxn ang="0">
                  <a:pos x="csX3" y="csY3"/>
                </a:cxn>
                <a:cxn ang="0">
                  <a:pos x="csX4" y="csY4"/>
                </a:cxn>
              </a:cxnLst>
              <a:rect l="l" t="t" r="r" b="b"/>
              <a:pathLst>
                <a:path w="10633593" h="3602907">
                  <a:moveTo>
                    <a:pt x="0" y="0"/>
                  </a:moveTo>
                  <a:lnTo>
                    <a:pt x="10633593" y="109714"/>
                  </a:lnTo>
                  <a:lnTo>
                    <a:pt x="5601069" y="3570823"/>
                  </a:lnTo>
                  <a:lnTo>
                    <a:pt x="4692905" y="3602907"/>
                  </a:lnTo>
                  <a:lnTo>
                    <a:pt x="0" y="0"/>
                  </a:lnTo>
                  <a:close/>
                </a:path>
              </a:pathLst>
            </a:cu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3" name="Picture 42">
            <a:extLst>
              <a:ext uri="{FF2B5EF4-FFF2-40B4-BE49-F238E27FC236}">
                <a16:creationId xmlns:a16="http://schemas.microsoft.com/office/drawing/2014/main" id="{CB627276-6A09-9E7B-8B8B-4F308B7B8E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b="14445"/>
          <a:stretch>
            <a:fillRect/>
          </a:stretch>
        </p:blipFill>
        <p:spPr>
          <a:xfrm>
            <a:off x="10377174" y="7685529"/>
            <a:ext cx="2418462" cy="1560179"/>
          </a:xfrm>
          <a:prstGeom prst="rect">
            <a:avLst/>
          </a:prstGeom>
        </p:spPr>
      </p:pic>
      <p:pic>
        <p:nvPicPr>
          <p:cNvPr id="2" name="Graphic 1">
            <a:extLst>
              <a:ext uri="{FF2B5EF4-FFF2-40B4-BE49-F238E27FC236}">
                <a16:creationId xmlns:a16="http://schemas.microsoft.com/office/drawing/2014/main" id="{87CA6988-A2A1-BED0-2231-0C2FBE0BA8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410200" y="1257300"/>
            <a:ext cx="6166338" cy="8016239"/>
          </a:xfrm>
          <a:prstGeom prst="rect">
            <a:avLst/>
          </a:prstGeom>
        </p:spPr>
      </p:pic>
      <p:grpSp>
        <p:nvGrpSpPr>
          <p:cNvPr id="4" name="Group 3" descr="Flames">
            <a:extLst>
              <a:ext uri="{FF2B5EF4-FFF2-40B4-BE49-F238E27FC236}">
                <a16:creationId xmlns:a16="http://schemas.microsoft.com/office/drawing/2014/main" id="{3D598007-F6DA-8033-55D2-7F86838E446F}"/>
              </a:ext>
            </a:extLst>
          </p:cNvPr>
          <p:cNvGrpSpPr/>
          <p:nvPr/>
        </p:nvGrpSpPr>
        <p:grpSpPr>
          <a:xfrm>
            <a:off x="7305850" y="6409810"/>
            <a:ext cx="2375037" cy="2516752"/>
            <a:chOff x="7391754" y="8036559"/>
            <a:chExt cx="1869268" cy="1905000"/>
          </a:xfrm>
        </p:grpSpPr>
        <p:pic>
          <p:nvPicPr>
            <p:cNvPr id="5" name="Picture 4">
              <a:extLst>
                <a:ext uri="{FF2B5EF4-FFF2-40B4-BE49-F238E27FC236}">
                  <a16:creationId xmlns:a16="http://schemas.microsoft.com/office/drawing/2014/main" id="{DE6607EE-5F85-0A75-6251-1B866EF31E71}"/>
                </a:ext>
              </a:extLst>
            </p:cNvPr>
            <p:cNvPicPr>
              <a:picLocks noChangeAspect="1"/>
            </p:cNvPicPr>
            <p:nvPr/>
          </p:nvPicPr>
          <p:blipFill>
            <a:blip r:embed="rId6">
              <a:alphaModFix amt="35000"/>
              <a:extLst>
                <a:ext uri="{28A0092B-C50C-407E-A947-70E740481C1C}">
                  <a14:useLocalDpi xmlns:a14="http://schemas.microsoft.com/office/drawing/2010/main" val="0"/>
                </a:ext>
              </a:extLst>
            </a:blip>
            <a:stretch>
              <a:fillRect/>
            </a:stretch>
          </p:blipFill>
          <p:spPr>
            <a:xfrm>
              <a:off x="7745714" y="8188959"/>
              <a:ext cx="443898" cy="1673548"/>
            </a:xfrm>
            <a:prstGeom prst="rect">
              <a:avLst/>
            </a:prstGeom>
          </p:spPr>
        </p:pic>
        <p:pic>
          <p:nvPicPr>
            <p:cNvPr id="6" name="Picture 5">
              <a:extLst>
                <a:ext uri="{FF2B5EF4-FFF2-40B4-BE49-F238E27FC236}">
                  <a16:creationId xmlns:a16="http://schemas.microsoft.com/office/drawing/2014/main" id="{478AF0CB-4224-EA40-C03F-04D2D113E253}"/>
                </a:ext>
              </a:extLst>
            </p:cNvPr>
            <p:cNvPicPr>
              <a:picLocks noChangeAspect="1"/>
            </p:cNvPicPr>
            <p:nvPr/>
          </p:nvPicPr>
          <p:blipFill>
            <a:blip r:embed="rId6">
              <a:alphaModFix amt="35000"/>
              <a:extLst>
                <a:ext uri="{28A0092B-C50C-407E-A947-70E740481C1C}">
                  <a14:useLocalDpi xmlns:a14="http://schemas.microsoft.com/office/drawing/2010/main" val="0"/>
                </a:ext>
              </a:extLst>
            </a:blip>
            <a:stretch>
              <a:fillRect/>
            </a:stretch>
          </p:blipFill>
          <p:spPr>
            <a:xfrm>
              <a:off x="8350651" y="8036559"/>
              <a:ext cx="504831" cy="1903272"/>
            </a:xfrm>
            <a:prstGeom prst="rect">
              <a:avLst/>
            </a:prstGeom>
          </p:spPr>
        </p:pic>
        <p:pic>
          <p:nvPicPr>
            <p:cNvPr id="7" name="Picture 6" descr="A red and orange fire&#10;&#10;AI-generated content may be incorrect.">
              <a:extLst>
                <a:ext uri="{FF2B5EF4-FFF2-40B4-BE49-F238E27FC236}">
                  <a16:creationId xmlns:a16="http://schemas.microsoft.com/office/drawing/2014/main" id="{6CCDAA61-1B1B-6E54-7B2D-B5F34685FDEB}"/>
                </a:ext>
              </a:extLst>
            </p:cNvPr>
            <p:cNvPicPr>
              <a:picLocks noChangeAspect="1"/>
            </p:cNvPicPr>
            <p:nvPr/>
          </p:nvPicPr>
          <p:blipFill>
            <a:blip r:embed="rId7" cstate="print">
              <a:alphaModFix amt="50000"/>
              <a:extLst>
                <a:ext uri="{28A0092B-C50C-407E-A947-70E740481C1C}">
                  <a14:useLocalDpi xmlns:a14="http://schemas.microsoft.com/office/drawing/2010/main"/>
                </a:ext>
              </a:extLst>
            </a:blip>
            <a:stretch>
              <a:fillRect/>
            </a:stretch>
          </p:blipFill>
          <p:spPr>
            <a:xfrm>
              <a:off x="7974485" y="8879494"/>
              <a:ext cx="685446" cy="1062065"/>
            </a:xfrm>
            <a:prstGeom prst="rect">
              <a:avLst/>
            </a:prstGeom>
          </p:spPr>
        </p:pic>
        <p:pic>
          <p:nvPicPr>
            <p:cNvPr id="8" name="Picture 7" descr="A red and orange fire&#10;&#10;AI-generated content may be incorrect.">
              <a:extLst>
                <a:ext uri="{FF2B5EF4-FFF2-40B4-BE49-F238E27FC236}">
                  <a16:creationId xmlns:a16="http://schemas.microsoft.com/office/drawing/2014/main" id="{C2A04D97-5A2D-8149-8F49-28A9AF8D3A46}"/>
                </a:ext>
              </a:extLst>
            </p:cNvPr>
            <p:cNvPicPr>
              <a:picLocks noChangeAspect="1"/>
            </p:cNvPicPr>
            <p:nvPr/>
          </p:nvPicPr>
          <p:blipFill>
            <a:blip r:embed="rId7" cstate="print">
              <a:alphaModFix amt="50000"/>
              <a:extLst>
                <a:ext uri="{28A0092B-C50C-407E-A947-70E740481C1C}">
                  <a14:useLocalDpi xmlns:a14="http://schemas.microsoft.com/office/drawing/2010/main"/>
                </a:ext>
              </a:extLst>
            </a:blip>
            <a:stretch>
              <a:fillRect/>
            </a:stretch>
          </p:blipFill>
          <p:spPr>
            <a:xfrm>
              <a:off x="8575576" y="8878514"/>
              <a:ext cx="685446" cy="1062065"/>
            </a:xfrm>
            <a:prstGeom prst="rect">
              <a:avLst/>
            </a:prstGeom>
          </p:spPr>
        </p:pic>
        <p:pic>
          <p:nvPicPr>
            <p:cNvPr id="9" name="Picture 8" descr="A red and orange fire&#10;&#10;AI-generated content may be incorrect.">
              <a:extLst>
                <a:ext uri="{FF2B5EF4-FFF2-40B4-BE49-F238E27FC236}">
                  <a16:creationId xmlns:a16="http://schemas.microsoft.com/office/drawing/2014/main" id="{F397C22F-5487-4D63-7E2B-56BE33BF0E34}"/>
                </a:ext>
              </a:extLst>
            </p:cNvPr>
            <p:cNvPicPr>
              <a:picLocks noChangeAspect="1"/>
            </p:cNvPicPr>
            <p:nvPr/>
          </p:nvPicPr>
          <p:blipFill>
            <a:blip r:embed="rId7" cstate="print">
              <a:alphaModFix amt="50000"/>
              <a:extLst>
                <a:ext uri="{28A0092B-C50C-407E-A947-70E740481C1C}">
                  <a14:useLocalDpi xmlns:a14="http://schemas.microsoft.com/office/drawing/2010/main"/>
                </a:ext>
              </a:extLst>
            </a:blip>
            <a:stretch>
              <a:fillRect/>
            </a:stretch>
          </p:blipFill>
          <p:spPr>
            <a:xfrm>
              <a:off x="7391754" y="8877300"/>
              <a:ext cx="685446" cy="1062065"/>
            </a:xfrm>
            <a:prstGeom prst="rect">
              <a:avLst/>
            </a:prstGeom>
          </p:spPr>
        </p:pic>
      </p:grpSp>
      <p:sp>
        <p:nvSpPr>
          <p:cNvPr id="11" name="Title 1">
            <a:extLst>
              <a:ext uri="{FF2B5EF4-FFF2-40B4-BE49-F238E27FC236}">
                <a16:creationId xmlns:a16="http://schemas.microsoft.com/office/drawing/2014/main" id="{B6E23EB6-97A0-B80A-37B2-6261CB62B973}"/>
              </a:ext>
            </a:extLst>
          </p:cNvPr>
          <p:cNvSpPr txBox="1">
            <a:spLocks noGrp="1"/>
          </p:cNvSpPr>
          <p:nvPr>
            <p:ph type="title" idx="4294967295"/>
          </p:nvPr>
        </p:nvSpPr>
        <p:spPr>
          <a:xfrm>
            <a:off x="823932" y="647700"/>
            <a:ext cx="17235468"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2650" b="1" i="0" u="heavy">
                <a:solidFill>
                  <a:schemeClr val="bg1"/>
                </a:solidFill>
                <a:latin typeface="Lucida Sans"/>
                <a:ea typeface="+mj-ea"/>
                <a:cs typeface="Lucida Sans"/>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Medium" pitchFamily="2" charset="77"/>
                <a:ea typeface="+mj-ea"/>
                <a:cs typeface="Lucida Sans"/>
              </a:rPr>
              <a:t>Making steam on a big scale!</a:t>
            </a:r>
            <a:endParaRPr kumimoji="0" lang="en-US" sz="5400" b="0" i="0" u="none" strike="noStrike" kern="0" cap="none" spc="0" normalizeH="0" baseline="0" noProof="0" dirty="0">
              <a:ln>
                <a:noFill/>
              </a:ln>
              <a:solidFill>
                <a:sysClr val="windowText" lastClr="000000"/>
              </a:solidFill>
              <a:effectLst/>
              <a:uLnTx/>
              <a:uFillTx/>
              <a:latin typeface="Lexend Medium" pitchFamily="2" charset="77"/>
              <a:ea typeface="+mj-ea"/>
              <a:cs typeface="Lucida Sans"/>
            </a:endParaRPr>
          </a:p>
        </p:txBody>
      </p:sp>
      <p:pic>
        <p:nvPicPr>
          <p:cNvPr id="12" name="Picture 11" descr="Prescott the Apprentice - a cartoon elephant in a blue shirt and blue hat.">
            <a:extLst>
              <a:ext uri="{FF2B5EF4-FFF2-40B4-BE49-F238E27FC236}">
                <a16:creationId xmlns:a16="http://schemas.microsoft.com/office/drawing/2014/main" id="{60D4CA59-0384-7D58-11F7-DC8DC3520D30}"/>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1033868" y="4944686"/>
            <a:ext cx="5123466" cy="5356351"/>
          </a:xfrm>
          <a:prstGeom prst="rect">
            <a:avLst/>
          </a:prstGeom>
        </p:spPr>
      </p:pic>
      <p:sp>
        <p:nvSpPr>
          <p:cNvPr id="13" name="Title 33">
            <a:extLst>
              <a:ext uri="{FF2B5EF4-FFF2-40B4-BE49-F238E27FC236}">
                <a16:creationId xmlns:a16="http://schemas.microsoft.com/office/drawing/2014/main" id="{9C482BD2-05EB-FFE1-AB14-D295E0036CCB}"/>
              </a:ext>
            </a:extLst>
          </p:cNvPr>
          <p:cNvSpPr txBox="1">
            <a:spLocks/>
          </p:cNvSpPr>
          <p:nvPr/>
        </p:nvSpPr>
        <p:spPr>
          <a:xfrm>
            <a:off x="2129647" y="1711698"/>
            <a:ext cx="4713341" cy="4588392"/>
          </a:xfrm>
          <a:prstGeom prst="wedgeEllipseCallout">
            <a:avLst/>
          </a:prstGeom>
          <a:solidFill>
            <a:schemeClr val="bg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br>
              <a:rPr lang="en-GB" sz="3200" b="0" u="none" dirty="0">
                <a:solidFill>
                  <a:schemeClr val="tx1"/>
                </a:solidFill>
                <a:latin typeface="Lexend Light" pitchFamily="2" charset="77"/>
              </a:rPr>
            </a:br>
            <a:r>
              <a:rPr lang="en-GB" sz="3200" b="0" u="none" dirty="0">
                <a:solidFill>
                  <a:schemeClr val="tx1"/>
                </a:solidFill>
                <a:latin typeface="Lexend Light" pitchFamily="2" charset="77"/>
              </a:rPr>
              <a:t>To make enough steam to run the engine we use a huge </a:t>
            </a:r>
            <a:r>
              <a:rPr lang="en-GB" sz="4000" u="none" dirty="0">
                <a:solidFill>
                  <a:schemeClr val="tx1"/>
                </a:solidFill>
                <a:latin typeface="Lexend Light" pitchFamily="2" charset="77"/>
              </a:rPr>
              <a:t>boiler.</a:t>
            </a:r>
            <a:br>
              <a:rPr lang="en-GB" sz="3200" b="0" u="none" dirty="0">
                <a:solidFill>
                  <a:schemeClr val="tx1"/>
                </a:solidFill>
                <a:latin typeface="Lexend Light" pitchFamily="2" charset="77"/>
              </a:rPr>
            </a:br>
            <a:endParaRPr lang="en-GB" sz="3200" b="0" u="none" dirty="0">
              <a:solidFill>
                <a:schemeClr val="tx1"/>
              </a:solidFill>
              <a:latin typeface="Lexend Light" pitchFamily="2" charset="77"/>
              <a:cs typeface="+mn-cs"/>
            </a:endParaRPr>
          </a:p>
        </p:txBody>
      </p:sp>
      <p:sp>
        <p:nvSpPr>
          <p:cNvPr id="14" name="Oval 13">
            <a:extLst>
              <a:ext uri="{FF2B5EF4-FFF2-40B4-BE49-F238E27FC236}">
                <a16:creationId xmlns:a16="http://schemas.microsoft.com/office/drawing/2014/main" id="{113607D6-3DC4-42D9-BEB6-F7EA6B4BD466}"/>
              </a:ext>
              <a:ext uri="{C183D7F6-B498-43B3-948B-1728B52AA6E4}">
                <adec:decorative xmlns:adec="http://schemas.microsoft.com/office/drawing/2017/decorative" val="1"/>
              </a:ext>
            </a:extLst>
          </p:cNvPr>
          <p:cNvSpPr/>
          <p:nvPr/>
        </p:nvSpPr>
        <p:spPr>
          <a:xfrm>
            <a:off x="8047803" y="4626000"/>
            <a:ext cx="548842" cy="532698"/>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C16CF699-C5D2-7A7E-5D4D-4BA7CF131A02}"/>
              </a:ext>
              <a:ext uri="{C183D7F6-B498-43B3-948B-1728B52AA6E4}">
                <adec:decorative xmlns:adec="http://schemas.microsoft.com/office/drawing/2017/decorative" val="1"/>
              </a:ext>
            </a:extLst>
          </p:cNvPr>
          <p:cNvSpPr/>
          <p:nvPr/>
        </p:nvSpPr>
        <p:spPr>
          <a:xfrm>
            <a:off x="7086600" y="4637566"/>
            <a:ext cx="394088" cy="382496"/>
          </a:xfrm>
          <a:prstGeom prst="ellipse">
            <a:avLst/>
          </a:prstGeom>
          <a:solidFill>
            <a:srgbClr val="0D79A2">
              <a:alpha val="1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8F753AAC-A453-69F6-5CD6-E7DB83662E0F}"/>
              </a:ext>
              <a:ext uri="{C183D7F6-B498-43B3-948B-1728B52AA6E4}">
                <adec:decorative xmlns:adec="http://schemas.microsoft.com/office/drawing/2017/decorative" val="1"/>
              </a:ext>
            </a:extLst>
          </p:cNvPr>
          <p:cNvSpPr/>
          <p:nvPr/>
        </p:nvSpPr>
        <p:spPr>
          <a:xfrm>
            <a:off x="7227187" y="4605445"/>
            <a:ext cx="394088" cy="38249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453C5A5-AE05-94AD-6038-7A773156BE05}"/>
              </a:ext>
              <a:ext uri="{C183D7F6-B498-43B3-948B-1728B52AA6E4}">
                <adec:decorative xmlns:adec="http://schemas.microsoft.com/office/drawing/2017/decorative" val="1"/>
              </a:ext>
            </a:extLst>
          </p:cNvPr>
          <p:cNvSpPr/>
          <p:nvPr/>
        </p:nvSpPr>
        <p:spPr>
          <a:xfrm>
            <a:off x="9601309" y="4741461"/>
            <a:ext cx="548842" cy="532698"/>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487172E-F829-3C7A-8F20-D476ECA9BF28}"/>
              </a:ext>
              <a:ext uri="{C183D7F6-B498-43B3-948B-1728B52AA6E4}">
                <adec:decorative xmlns:adec="http://schemas.microsoft.com/office/drawing/2017/decorative" val="1"/>
              </a:ext>
            </a:extLst>
          </p:cNvPr>
          <p:cNvSpPr/>
          <p:nvPr/>
        </p:nvSpPr>
        <p:spPr>
          <a:xfrm>
            <a:off x="9196638" y="4840628"/>
            <a:ext cx="394090" cy="382497"/>
          </a:xfrm>
          <a:prstGeom prst="ellipse">
            <a:avLst/>
          </a:prstGeom>
          <a:solidFill>
            <a:srgbClr val="A3D6E9">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B5FB9C8-B4E9-AB46-ACE0-73840F5FC8AA}"/>
              </a:ext>
              <a:ext uri="{C183D7F6-B498-43B3-948B-1728B52AA6E4}">
                <adec:decorative xmlns:adec="http://schemas.microsoft.com/office/drawing/2017/decorative" val="1"/>
              </a:ext>
            </a:extLst>
          </p:cNvPr>
          <p:cNvSpPr/>
          <p:nvPr/>
        </p:nvSpPr>
        <p:spPr>
          <a:xfrm>
            <a:off x="8892417" y="4933665"/>
            <a:ext cx="394088" cy="382496"/>
          </a:xfrm>
          <a:prstGeom prst="ellipse">
            <a:avLst/>
          </a:prstGeom>
          <a:solidFill>
            <a:srgbClr val="0D79A2">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EF43D83D-A1ED-A51C-A56C-54170137D865}"/>
              </a:ext>
              <a:ext uri="{C183D7F6-B498-43B3-948B-1728B52AA6E4}">
                <adec:decorative xmlns:adec="http://schemas.microsoft.com/office/drawing/2017/decorative" val="1"/>
              </a:ext>
            </a:extLst>
          </p:cNvPr>
          <p:cNvSpPr/>
          <p:nvPr/>
        </p:nvSpPr>
        <p:spPr>
          <a:xfrm>
            <a:off x="7785586" y="4616893"/>
            <a:ext cx="394088" cy="38249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5C0D276E-30D2-D6EA-0269-0EFEC0861E01}"/>
              </a:ext>
              <a:ext uri="{C183D7F6-B498-43B3-948B-1728B52AA6E4}">
                <adec:decorative xmlns:adec="http://schemas.microsoft.com/office/drawing/2017/decorative" val="1"/>
              </a:ext>
            </a:extLst>
          </p:cNvPr>
          <p:cNvSpPr/>
          <p:nvPr/>
        </p:nvSpPr>
        <p:spPr>
          <a:xfrm>
            <a:off x="7706885" y="4457700"/>
            <a:ext cx="394088" cy="382496"/>
          </a:xfrm>
          <a:prstGeom prst="ellipse">
            <a:avLst/>
          </a:prstGeom>
          <a:solidFill>
            <a:srgbClr val="A3D6E9">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C41F360-BA5A-274A-80BB-BCE626325415}"/>
              </a:ext>
              <a:ext uri="{C183D7F6-B498-43B3-948B-1728B52AA6E4}">
                <adec:decorative xmlns:adec="http://schemas.microsoft.com/office/drawing/2017/decorative" val="1"/>
              </a:ext>
            </a:extLst>
          </p:cNvPr>
          <p:cNvSpPr/>
          <p:nvPr/>
        </p:nvSpPr>
        <p:spPr>
          <a:xfrm>
            <a:off x="9063868" y="4514795"/>
            <a:ext cx="394090" cy="382497"/>
          </a:xfrm>
          <a:prstGeom prst="ellipse">
            <a:avLst/>
          </a:prstGeom>
          <a:solidFill>
            <a:srgbClr val="0D79A2">
              <a:alpha val="1591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2D65927-1D9A-873A-93B4-20A4635B924A}"/>
              </a:ext>
              <a:ext uri="{C183D7F6-B498-43B3-948B-1728B52AA6E4}">
                <adec:decorative xmlns:adec="http://schemas.microsoft.com/office/drawing/2017/decorative" val="1"/>
              </a:ext>
            </a:extLst>
          </p:cNvPr>
          <p:cNvSpPr/>
          <p:nvPr/>
        </p:nvSpPr>
        <p:spPr>
          <a:xfrm>
            <a:off x="7257497" y="4744009"/>
            <a:ext cx="394090" cy="38249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49F8D090-2487-D2D9-12E9-1B569F9EAE77}"/>
              </a:ext>
              <a:ext uri="{C183D7F6-B498-43B3-948B-1728B52AA6E4}">
                <adec:decorative xmlns:adec="http://schemas.microsoft.com/office/drawing/2017/decorative" val="1"/>
              </a:ext>
            </a:extLst>
          </p:cNvPr>
          <p:cNvSpPr/>
          <p:nvPr/>
        </p:nvSpPr>
        <p:spPr>
          <a:xfrm>
            <a:off x="7627788" y="4874688"/>
            <a:ext cx="394090" cy="38249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ABA7E91-E235-59E7-E6DF-C6ADC7E1486A}"/>
              </a:ext>
              <a:ext uri="{C183D7F6-B498-43B3-948B-1728B52AA6E4}">
                <adec:decorative xmlns:adec="http://schemas.microsoft.com/office/drawing/2017/decorative" val="1"/>
              </a:ext>
            </a:extLst>
          </p:cNvPr>
          <p:cNvSpPr/>
          <p:nvPr/>
        </p:nvSpPr>
        <p:spPr>
          <a:xfrm>
            <a:off x="8620627" y="4822446"/>
            <a:ext cx="394090" cy="382497"/>
          </a:xfrm>
          <a:prstGeom prst="ellipse">
            <a:avLst/>
          </a:prstGeom>
          <a:solidFill>
            <a:srgbClr val="0D79A2">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 Diagonal Corner of Rectangle 28">
            <a:extLst>
              <a:ext uri="{FF2B5EF4-FFF2-40B4-BE49-F238E27FC236}">
                <a16:creationId xmlns:a16="http://schemas.microsoft.com/office/drawing/2014/main" id="{902A7EFF-684D-8B85-DFEB-E786F0AB2E72}"/>
              </a:ext>
            </a:extLst>
          </p:cNvPr>
          <p:cNvSpPr/>
          <p:nvPr/>
        </p:nvSpPr>
        <p:spPr>
          <a:xfrm>
            <a:off x="12214630" y="3787212"/>
            <a:ext cx="5523782" cy="3491286"/>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4400" b="1" dirty="0">
                <a:solidFill>
                  <a:schemeClr val="bg1"/>
                </a:solidFill>
                <a:latin typeface="Lexend Light" pitchFamily="2" charset="77"/>
              </a:rPr>
              <a:t>Boilers</a:t>
            </a:r>
            <a:r>
              <a:rPr lang="en-GB" sz="2800" dirty="0">
                <a:solidFill>
                  <a:schemeClr val="bg1"/>
                </a:solidFill>
                <a:latin typeface="Lexend Light" pitchFamily="2" charset="77"/>
              </a:rPr>
              <a:t> can be powered by different types of fuels.</a:t>
            </a:r>
          </a:p>
          <a:p>
            <a:pPr algn="l"/>
            <a:endParaRPr lang="en-GB" sz="2800" dirty="0">
              <a:solidFill>
                <a:schemeClr val="bg1"/>
              </a:solidFill>
              <a:latin typeface="Lexend Light" pitchFamily="2" charset="77"/>
            </a:endParaRPr>
          </a:p>
          <a:p>
            <a:pPr algn="l"/>
            <a:r>
              <a:rPr lang="en-GB" sz="2800" dirty="0">
                <a:solidFill>
                  <a:schemeClr val="bg1"/>
                </a:solidFill>
                <a:latin typeface="Lexend Light" pitchFamily="2" charset="77"/>
              </a:rPr>
              <a:t>The fuel creates heat to change water into steam.</a:t>
            </a:r>
            <a:endParaRPr lang="en-GB" sz="2800" b="1" u="none" dirty="0">
              <a:solidFill>
                <a:schemeClr val="bg1"/>
              </a:solidFill>
              <a:latin typeface="Lexend Light" pitchFamily="2" charset="77"/>
            </a:endParaRPr>
          </a:p>
        </p:txBody>
      </p:sp>
      <p:pic>
        <p:nvPicPr>
          <p:cNvPr id="44" name="Picture 43" descr="Coal">
            <a:extLst>
              <a:ext uri="{FF2B5EF4-FFF2-40B4-BE49-F238E27FC236}">
                <a16:creationId xmlns:a16="http://schemas.microsoft.com/office/drawing/2014/main" id="{075C653E-A462-5817-2E41-85B891BEA4E2}"/>
              </a:ext>
            </a:extLst>
          </p:cNvPr>
          <p:cNvPicPr>
            <a:picLocks noChangeAspect="1"/>
          </p:cNvPicPr>
          <p:nvPr/>
        </p:nvPicPr>
        <p:blipFill>
          <a:blip r:embed="rId4">
            <a:extLst>
              <a:ext uri="{28A0092B-C50C-407E-A947-70E740481C1C}">
                <a14:useLocalDpi xmlns:a14="http://schemas.microsoft.com/office/drawing/2010/main" val="0"/>
              </a:ext>
            </a:extLst>
          </a:blip>
          <a:srcRect b="14445"/>
          <a:stretch>
            <a:fillRect/>
          </a:stretch>
        </p:blipFill>
        <p:spPr>
          <a:xfrm>
            <a:off x="11887200" y="8115300"/>
            <a:ext cx="1763145" cy="1137426"/>
          </a:xfrm>
          <a:prstGeom prst="rect">
            <a:avLst/>
          </a:prstGeom>
        </p:spPr>
      </p:pic>
      <p:pic>
        <p:nvPicPr>
          <p:cNvPr id="48" name="Picture 47">
            <a:extLst>
              <a:ext uri="{FF2B5EF4-FFF2-40B4-BE49-F238E27FC236}">
                <a16:creationId xmlns:a16="http://schemas.microsoft.com/office/drawing/2014/main" id="{CC79D146-4EA3-947C-5931-B600658584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b="14445"/>
          <a:stretch>
            <a:fillRect/>
          </a:stretch>
        </p:blipFill>
        <p:spPr>
          <a:xfrm>
            <a:off x="12566912" y="7953074"/>
            <a:ext cx="2025307" cy="1306550"/>
          </a:xfrm>
          <a:prstGeom prst="rect">
            <a:avLst/>
          </a:prstGeom>
        </p:spPr>
      </p:pic>
    </p:spTree>
    <p:extLst>
      <p:ext uri="{BB962C8B-B14F-4D97-AF65-F5344CB8AC3E}">
        <p14:creationId xmlns:p14="http://schemas.microsoft.com/office/powerpoint/2010/main" val="291159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decel="50000" fill="hold" grpId="0" nodeType="withEffect">
                                  <p:stCondLst>
                                    <p:cond delay="0"/>
                                  </p:stCondLst>
                                  <p:endCondLst>
                                    <p:cond evt="onNext" delay="0">
                                      <p:tgtEl>
                                        <p:sldTgt/>
                                      </p:tgtEl>
                                    </p:cond>
                                  </p:endCondLst>
                                  <p:childTnLst>
                                    <p:animMotion origin="layout" path="M -4.72222E-6 0.04197 L 0.00756 -0.16081 " pathEditMode="relative" rAng="0" ptsTypes="AA">
                                      <p:cBhvr>
                                        <p:cTn id="6" dur="1300" fill="hold"/>
                                        <p:tgtEl>
                                          <p:spTgt spid="14"/>
                                        </p:tgtEl>
                                        <p:attrNameLst>
                                          <p:attrName>ppt_x</p:attrName>
                                          <p:attrName>ppt_y</p:attrName>
                                        </p:attrNameLst>
                                      </p:cBhvr>
                                      <p:rCtr x="373" y="-10139"/>
                                    </p:animMotion>
                                  </p:childTnLst>
                                  <p:subTnLst>
                                    <p:set>
                                      <p:cBhvr override="childStyle">
                                        <p:cTn dur="1" fill="hold" display="0" masterRel="sameClick" afterEffect="1">
                                          <p:stCondLst>
                                            <p:cond evt="end" delay="0">
                                              <p:tn val="5"/>
                                            </p:cond>
                                          </p:stCondLst>
                                        </p:cTn>
                                        <p:tgtEl>
                                          <p:spTgt spid="14"/>
                                        </p:tgtEl>
                                        <p:attrNameLst>
                                          <p:attrName>style.visibility</p:attrName>
                                        </p:attrNameLst>
                                      </p:cBhvr>
                                      <p:to>
                                        <p:strVal val="hidden"/>
                                      </p:to>
                                    </p:set>
                                  </p:subTnLst>
                                </p:cTn>
                              </p:par>
                              <p:par>
                                <p:cTn id="7" presetID="0" presetClass="path" presetSubtype="0" repeatCount="indefinite" decel="50000" fill="hold" grpId="0" nodeType="withEffect">
                                  <p:stCondLst>
                                    <p:cond delay="1500"/>
                                  </p:stCondLst>
                                  <p:endCondLst>
                                    <p:cond evt="onNext" delay="0">
                                      <p:tgtEl>
                                        <p:sldTgt/>
                                      </p:tgtEl>
                                    </p:cond>
                                  </p:endCondLst>
                                  <p:childTnLst>
                                    <p:animMotion origin="layout" path="M -3.88889E-6 0.04198 L 0.03282 -0.13827 " pathEditMode="relative" rAng="0" ptsTypes="AA">
                                      <p:cBhvr>
                                        <p:cTn id="8" dur="1200" fill="hold"/>
                                        <p:tgtEl>
                                          <p:spTgt spid="15"/>
                                        </p:tgtEl>
                                        <p:attrNameLst>
                                          <p:attrName>ppt_x</p:attrName>
                                          <p:attrName>ppt_y</p:attrName>
                                        </p:attrNameLst>
                                      </p:cBhvr>
                                      <p:rCtr x="1641" y="-9012"/>
                                    </p:animMotion>
                                  </p:childTnLst>
                                  <p:subTnLst>
                                    <p:set>
                                      <p:cBhvr override="childStyle">
                                        <p:cTn dur="1" fill="hold" display="0" masterRel="sameClick" afterEffect="1">
                                          <p:stCondLst>
                                            <p:cond evt="end" delay="0">
                                              <p:tn val="7"/>
                                            </p:cond>
                                          </p:stCondLst>
                                        </p:cTn>
                                        <p:tgtEl>
                                          <p:spTgt spid="15"/>
                                        </p:tgtEl>
                                        <p:attrNameLst>
                                          <p:attrName>style.visibility</p:attrName>
                                        </p:attrNameLst>
                                      </p:cBhvr>
                                      <p:to>
                                        <p:strVal val="hidden"/>
                                      </p:to>
                                    </p:set>
                                  </p:subTnLst>
                                </p:cTn>
                              </p:par>
                              <p:par>
                                <p:cTn id="9" presetID="0" presetClass="path" presetSubtype="0" repeatCount="indefinite" decel="50000" fill="hold" grpId="0" nodeType="withEffect">
                                  <p:stCondLst>
                                    <p:cond delay="2000"/>
                                  </p:stCondLst>
                                  <p:endCondLst>
                                    <p:cond evt="onNext" delay="0">
                                      <p:tgtEl>
                                        <p:sldTgt/>
                                      </p:tgtEl>
                                    </p:cond>
                                  </p:endCondLst>
                                  <p:childTnLst>
                                    <p:animMotion origin="layout" path="M 0.05451 -0.01589 L 0.06033 -0.09074 " pathEditMode="relative" rAng="0" ptsTypes="AA">
                                      <p:cBhvr>
                                        <p:cTn id="10" dur="1300" fill="hold"/>
                                        <p:tgtEl>
                                          <p:spTgt spid="16"/>
                                        </p:tgtEl>
                                        <p:attrNameLst>
                                          <p:attrName>ppt_x</p:attrName>
                                          <p:attrName>ppt_y</p:attrName>
                                        </p:attrNameLst>
                                      </p:cBhvr>
                                      <p:rCtr x="286" y="-3750"/>
                                    </p:animMotion>
                                  </p:childTnLst>
                                  <p:subTnLst>
                                    <p:set>
                                      <p:cBhvr override="childStyle">
                                        <p:cTn dur="1" fill="hold" display="0" masterRel="sameClick" afterEffect="1">
                                          <p:stCondLst>
                                            <p:cond evt="end" delay="0">
                                              <p:tn val="9"/>
                                            </p:cond>
                                          </p:stCondLst>
                                        </p:cTn>
                                        <p:tgtEl>
                                          <p:spTgt spid="16"/>
                                        </p:tgtEl>
                                        <p:attrNameLst>
                                          <p:attrName>style.visibility</p:attrName>
                                        </p:attrNameLst>
                                      </p:cBhvr>
                                      <p:to>
                                        <p:strVal val="hidden"/>
                                      </p:to>
                                    </p:set>
                                  </p:subTnLst>
                                </p:cTn>
                              </p:par>
                              <p:par>
                                <p:cTn id="11" presetID="2" presetClass="entr" presetSubtype="1" accel="5000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0-#ppt_h/2"/>
                                          </p:val>
                                        </p:tav>
                                        <p:tav tm="100000">
                                          <p:val>
                                            <p:strVal val="#ppt_y"/>
                                          </p:val>
                                        </p:tav>
                                      </p:tavLst>
                                    </p:anim>
                                  </p:childTnLst>
                                </p:cTn>
                              </p:par>
                              <p:par>
                                <p:cTn id="15" presetID="0" presetClass="path" presetSubtype="0" repeatCount="indefinite" decel="50000" fill="hold" grpId="0" nodeType="withEffect">
                                  <p:stCondLst>
                                    <p:cond delay="5500"/>
                                  </p:stCondLst>
                                  <p:endCondLst>
                                    <p:cond evt="onNext" delay="0">
                                      <p:tgtEl>
                                        <p:sldTgt/>
                                      </p:tgtEl>
                                    </p:cond>
                                  </p:endCondLst>
                                  <p:childTnLst>
                                    <p:animMotion origin="layout" path="M 2.63889E-6 1.60494E-6 L -0.002 -0.11451 " pathEditMode="relative" rAng="0" ptsTypes="AA">
                                      <p:cBhvr>
                                        <p:cTn id="16" dur="1200" fill="hold"/>
                                        <p:tgtEl>
                                          <p:spTgt spid="17"/>
                                        </p:tgtEl>
                                        <p:attrNameLst>
                                          <p:attrName>ppt_x</p:attrName>
                                          <p:attrName>ppt_y</p:attrName>
                                        </p:attrNameLst>
                                      </p:cBhvr>
                                      <p:rCtr x="-104" y="-5725"/>
                                    </p:animMotion>
                                  </p:childTnLst>
                                  <p:subTnLst>
                                    <p:set>
                                      <p:cBhvr override="childStyle">
                                        <p:cTn dur="1" fill="hold" display="0" masterRel="sameClick" afterEffect="1">
                                          <p:stCondLst>
                                            <p:cond evt="end" delay="0">
                                              <p:tn val="15"/>
                                            </p:cond>
                                          </p:stCondLst>
                                        </p:cTn>
                                        <p:tgtEl>
                                          <p:spTgt spid="17"/>
                                        </p:tgtEl>
                                        <p:attrNameLst>
                                          <p:attrName>style.visibility</p:attrName>
                                        </p:attrNameLst>
                                      </p:cBhvr>
                                      <p:to>
                                        <p:strVal val="hidden"/>
                                      </p:to>
                                    </p:set>
                                  </p:subTnLst>
                                </p:cTn>
                              </p:par>
                              <p:par>
                                <p:cTn id="17" presetID="0" presetClass="path" presetSubtype="0" repeatCount="indefinite" decel="50000" fill="hold" grpId="0" nodeType="withEffect">
                                  <p:stCondLst>
                                    <p:cond delay="8000"/>
                                  </p:stCondLst>
                                  <p:endCondLst>
                                    <p:cond evt="onNext" delay="0">
                                      <p:tgtEl>
                                        <p:sldTgt/>
                                      </p:tgtEl>
                                    </p:cond>
                                  </p:endCondLst>
                                  <p:childTnLst>
                                    <p:animMotion origin="layout" path="M 1.52778E-6 -3.20988E-6 L -0.02023 -0.1341 " pathEditMode="relative" rAng="0" ptsTypes="AA">
                                      <p:cBhvr>
                                        <p:cTn id="18" dur="1000" fill="hold"/>
                                        <p:tgtEl>
                                          <p:spTgt spid="19"/>
                                        </p:tgtEl>
                                        <p:attrNameLst>
                                          <p:attrName>ppt_x</p:attrName>
                                          <p:attrName>ppt_y</p:attrName>
                                        </p:attrNameLst>
                                      </p:cBhvr>
                                      <p:rCtr x="-1016" y="-6713"/>
                                    </p:animMotion>
                                  </p:childTnLst>
                                  <p:subTnLst>
                                    <p:set>
                                      <p:cBhvr override="childStyle">
                                        <p:cTn dur="1" fill="hold" display="0" masterRel="sameClick" afterEffect="1">
                                          <p:stCondLst>
                                            <p:cond evt="end" delay="0">
                                              <p:tn val="17"/>
                                            </p:cond>
                                          </p:stCondLst>
                                        </p:cTn>
                                        <p:tgtEl>
                                          <p:spTgt spid="19"/>
                                        </p:tgtEl>
                                        <p:attrNameLst>
                                          <p:attrName>style.visibility</p:attrName>
                                        </p:attrNameLst>
                                      </p:cBhvr>
                                      <p:to>
                                        <p:strVal val="hidden"/>
                                      </p:to>
                                    </p:set>
                                  </p:subTnLst>
                                </p:cTn>
                              </p:par>
                              <p:par>
                                <p:cTn id="19" presetID="0" presetClass="path" presetSubtype="0" repeatCount="indefinite" decel="50000" fill="hold" grpId="0" nodeType="withEffect">
                                  <p:stCondLst>
                                    <p:cond delay="500"/>
                                  </p:stCondLst>
                                  <p:endCondLst>
                                    <p:cond evt="onNext" delay="0">
                                      <p:tgtEl>
                                        <p:sldTgt/>
                                      </p:tgtEl>
                                    </p:cond>
                                  </p:endCondLst>
                                  <p:childTnLst>
                                    <p:animMotion origin="layout" path="M 0.05911 -0.00725 L 0.05434 -0.10046 " pathEditMode="relative" rAng="0" ptsTypes="AA">
                                      <p:cBhvr>
                                        <p:cTn id="20" dur="900" fill="hold"/>
                                        <p:tgtEl>
                                          <p:spTgt spid="20"/>
                                        </p:tgtEl>
                                        <p:attrNameLst>
                                          <p:attrName>ppt_x</p:attrName>
                                          <p:attrName>ppt_y</p:attrName>
                                        </p:attrNameLst>
                                      </p:cBhvr>
                                      <p:rCtr x="-243" y="-4660"/>
                                    </p:animMotion>
                                  </p:childTnLst>
                                  <p:subTnLst>
                                    <p:set>
                                      <p:cBhvr override="childStyle">
                                        <p:cTn dur="1" fill="hold" display="0" masterRel="sameClick" afterEffect="1">
                                          <p:stCondLst>
                                            <p:cond evt="end" delay="0">
                                              <p:tn val="19"/>
                                            </p:cond>
                                          </p:stCondLst>
                                        </p:cTn>
                                        <p:tgtEl>
                                          <p:spTgt spid="20"/>
                                        </p:tgtEl>
                                        <p:attrNameLst>
                                          <p:attrName>style.visibility</p:attrName>
                                        </p:attrNameLst>
                                      </p:cBhvr>
                                      <p:to>
                                        <p:strVal val="hidden"/>
                                      </p:to>
                                    </p:set>
                                  </p:subTnLst>
                                </p:cTn>
                              </p:par>
                              <p:par>
                                <p:cTn id="21" presetID="0" presetClass="path" presetSubtype="0" repeatCount="indefinite" decel="50000" fill="hold" grpId="0" nodeType="withEffect">
                                  <p:stCondLst>
                                    <p:cond delay="7000"/>
                                  </p:stCondLst>
                                  <p:endCondLst>
                                    <p:cond evt="onNext" delay="0">
                                      <p:tgtEl>
                                        <p:sldTgt/>
                                      </p:tgtEl>
                                    </p:cond>
                                  </p:endCondLst>
                                  <p:childTnLst>
                                    <p:animMotion origin="layout" path="M 0.0112 -0.0287 L 0.01276 -0.11851 " pathEditMode="relative" rAng="0" ptsTypes="AA">
                                      <p:cBhvr>
                                        <p:cTn id="22" dur="600" fill="hold"/>
                                        <p:tgtEl>
                                          <p:spTgt spid="21"/>
                                        </p:tgtEl>
                                        <p:attrNameLst>
                                          <p:attrName>ppt_x</p:attrName>
                                          <p:attrName>ppt_y</p:attrName>
                                        </p:attrNameLst>
                                      </p:cBhvr>
                                      <p:rCtr x="78" y="-4491"/>
                                    </p:animMotion>
                                  </p:childTnLst>
                                  <p:subTnLst>
                                    <p:set>
                                      <p:cBhvr override="childStyle">
                                        <p:cTn dur="1" fill="hold" display="0" masterRel="sameClick" afterEffect="1">
                                          <p:stCondLst>
                                            <p:cond evt="end" delay="0">
                                              <p:tn val="21"/>
                                            </p:cond>
                                          </p:stCondLst>
                                        </p:cTn>
                                        <p:tgtEl>
                                          <p:spTgt spid="21"/>
                                        </p:tgtEl>
                                        <p:attrNameLst>
                                          <p:attrName>style.visibility</p:attrName>
                                        </p:attrNameLst>
                                      </p:cBhvr>
                                      <p:to>
                                        <p:strVal val="hidden"/>
                                      </p:to>
                                    </p:set>
                                  </p:subTnLst>
                                </p:cTn>
                              </p:par>
                              <p:par>
                                <p:cTn id="23" presetID="0" presetClass="path" presetSubtype="0" repeatCount="indefinite" decel="50000" fill="hold" grpId="0" nodeType="withEffect">
                                  <p:stCondLst>
                                    <p:cond delay="200"/>
                                  </p:stCondLst>
                                  <p:endCondLst>
                                    <p:cond evt="onNext" delay="0">
                                      <p:tgtEl>
                                        <p:sldTgt/>
                                      </p:tgtEl>
                                    </p:cond>
                                  </p:endCondLst>
                                  <p:childTnLst>
                                    <p:animMotion origin="layout" path="M 0.05452 -0.01589 L 0.05869 -0.09691 " pathEditMode="relative" rAng="0" ptsTypes="AA">
                                      <p:cBhvr>
                                        <p:cTn id="24" dur="1200" fill="hold"/>
                                        <p:tgtEl>
                                          <p:spTgt spid="22"/>
                                        </p:tgtEl>
                                        <p:attrNameLst>
                                          <p:attrName>ppt_x</p:attrName>
                                          <p:attrName>ppt_y</p:attrName>
                                        </p:attrNameLst>
                                      </p:cBhvr>
                                      <p:rCtr x="208" y="-4059"/>
                                    </p:animMotion>
                                  </p:childTnLst>
                                  <p:subTnLst>
                                    <p:set>
                                      <p:cBhvr override="childStyle">
                                        <p:cTn dur="1" fill="hold" display="0" masterRel="sameClick" afterEffect="1">
                                          <p:stCondLst>
                                            <p:cond evt="end" delay="0">
                                              <p:tn val="23"/>
                                            </p:cond>
                                          </p:stCondLst>
                                        </p:cTn>
                                        <p:tgtEl>
                                          <p:spTgt spid="22"/>
                                        </p:tgtEl>
                                        <p:attrNameLst>
                                          <p:attrName>style.visibility</p:attrName>
                                        </p:attrNameLst>
                                      </p:cBhvr>
                                      <p:to>
                                        <p:strVal val="hidden"/>
                                      </p:to>
                                    </p:set>
                                  </p:subTnLst>
                                </p:cTn>
                              </p:par>
                              <p:par>
                                <p:cTn id="25" presetID="0" presetClass="path" presetSubtype="0" repeatCount="indefinite" decel="50000" fill="hold" grpId="0" nodeType="withEffect">
                                  <p:stCondLst>
                                    <p:cond delay="9500"/>
                                  </p:stCondLst>
                                  <p:endCondLst>
                                    <p:cond evt="onNext" delay="0">
                                      <p:tgtEl>
                                        <p:sldTgt/>
                                      </p:tgtEl>
                                    </p:cond>
                                  </p:endCondLst>
                                  <p:childTnLst>
                                    <p:animMotion origin="layout" path="M -3.61111E-6 2.59259E-6 L 0.00886 -0.13658 " pathEditMode="relative" rAng="0" ptsTypes="AA">
                                      <p:cBhvr>
                                        <p:cTn id="26" dur="800" fill="hold"/>
                                        <p:tgtEl>
                                          <p:spTgt spid="23"/>
                                        </p:tgtEl>
                                        <p:attrNameLst>
                                          <p:attrName>ppt_x</p:attrName>
                                          <p:attrName>ppt_y</p:attrName>
                                        </p:attrNameLst>
                                      </p:cBhvr>
                                      <p:rCtr x="443" y="-6836"/>
                                    </p:animMotion>
                                  </p:childTnLst>
                                  <p:subTnLst>
                                    <p:set>
                                      <p:cBhvr override="childStyle">
                                        <p:cTn dur="1" fill="hold" display="0" masterRel="sameClick" afterEffect="1">
                                          <p:stCondLst>
                                            <p:cond evt="end" delay="0">
                                              <p:tn val="25"/>
                                            </p:cond>
                                          </p:stCondLst>
                                        </p:cTn>
                                        <p:tgtEl>
                                          <p:spTgt spid="23"/>
                                        </p:tgtEl>
                                        <p:attrNameLst>
                                          <p:attrName>style.visibility</p:attrName>
                                        </p:attrNameLst>
                                      </p:cBhvr>
                                      <p:to>
                                        <p:strVal val="hidden"/>
                                      </p:to>
                                    </p:set>
                                  </p:subTnLst>
                                </p:cTn>
                              </p:par>
                              <p:par>
                                <p:cTn id="27" presetID="0" presetClass="path" presetSubtype="0" repeatCount="indefinite" decel="50000" fill="hold" grpId="0" nodeType="withEffect">
                                  <p:stCondLst>
                                    <p:cond delay="4000"/>
                                  </p:stCondLst>
                                  <p:endCondLst>
                                    <p:cond evt="onNext" delay="0">
                                      <p:tgtEl>
                                        <p:sldTgt/>
                                      </p:tgtEl>
                                    </p:cond>
                                  </p:endCondLst>
                                  <p:childTnLst>
                                    <p:animMotion origin="layout" path="M 1.11111E-6 3.7037E-7 L 0.0329 -0.11389 " pathEditMode="relative" rAng="0" ptsTypes="AA">
                                      <p:cBhvr>
                                        <p:cTn id="28" dur="500" fill="hold"/>
                                        <p:tgtEl>
                                          <p:spTgt spid="26"/>
                                        </p:tgtEl>
                                        <p:attrNameLst>
                                          <p:attrName>ppt_x</p:attrName>
                                          <p:attrName>ppt_y</p:attrName>
                                        </p:attrNameLst>
                                      </p:cBhvr>
                                      <p:rCtr x="1641" y="-5694"/>
                                    </p:animMotion>
                                  </p:childTnLst>
                                  <p:subTnLst>
                                    <p:set>
                                      <p:cBhvr override="childStyle">
                                        <p:cTn dur="1" fill="hold" display="0" masterRel="sameClick" afterEffect="1">
                                          <p:stCondLst>
                                            <p:cond evt="end" delay="0">
                                              <p:tn val="27"/>
                                            </p:cond>
                                          </p:stCondLst>
                                        </p:cTn>
                                        <p:tgtEl>
                                          <p:spTgt spid="26"/>
                                        </p:tgtEl>
                                        <p:attrNameLst>
                                          <p:attrName>style.visibility</p:attrName>
                                        </p:attrNameLst>
                                      </p:cBhvr>
                                      <p:to>
                                        <p:strVal val="hidden"/>
                                      </p:to>
                                    </p:set>
                                  </p:subTnLst>
                                </p:cTn>
                              </p:par>
                              <p:par>
                                <p:cTn id="29" presetID="0" presetClass="path" presetSubtype="0" repeatCount="indefinite" decel="50000" fill="hold" grpId="0" nodeType="withEffect">
                                  <p:stCondLst>
                                    <p:cond delay="200"/>
                                  </p:stCondLst>
                                  <p:endCondLst>
                                    <p:cond evt="onNext" delay="0">
                                      <p:tgtEl>
                                        <p:sldTgt/>
                                      </p:tgtEl>
                                    </p:cond>
                                  </p:endCondLst>
                                  <p:childTnLst>
                                    <p:animMotion origin="layout" path="M -4.58333E-6 1.7284E-6 L -0.0098 -0.1375 " pathEditMode="relative" rAng="0" ptsTypes="AA">
                                      <p:cBhvr>
                                        <p:cTn id="30" dur="500" fill="hold"/>
                                        <p:tgtEl>
                                          <p:spTgt spid="27"/>
                                        </p:tgtEl>
                                        <p:attrNameLst>
                                          <p:attrName>ppt_x</p:attrName>
                                          <p:attrName>ppt_y</p:attrName>
                                        </p:attrNameLst>
                                      </p:cBhvr>
                                      <p:rCtr x="-495" y="-6883"/>
                                    </p:animMotion>
                                  </p:childTnLst>
                                  <p:subTnLst>
                                    <p:set>
                                      <p:cBhvr override="childStyle">
                                        <p:cTn dur="1" fill="hold" display="0" masterRel="sameClick" afterEffect="1">
                                          <p:stCondLst>
                                            <p:cond evt="end" delay="0">
                                              <p:tn val="29"/>
                                            </p:cond>
                                          </p:stCondLst>
                                        </p:cTn>
                                        <p:tgtEl>
                                          <p:spTgt spid="27"/>
                                        </p:tgtEl>
                                        <p:attrNameLst>
                                          <p:attrName>style.visibility</p:attrName>
                                        </p:attrNameLst>
                                      </p:cBhvr>
                                      <p:to>
                                        <p:strVal val="hidden"/>
                                      </p:to>
                                    </p:set>
                                  </p:subTnLst>
                                </p:cTn>
                              </p:par>
                              <p:par>
                                <p:cTn id="31" presetID="0" presetClass="path" presetSubtype="0" repeatCount="indefinite" decel="50000" fill="hold" grpId="0" nodeType="withEffect">
                                  <p:stCondLst>
                                    <p:cond delay="400"/>
                                  </p:stCondLst>
                                  <p:endCondLst>
                                    <p:cond evt="onNext" delay="0">
                                      <p:tgtEl>
                                        <p:sldTgt/>
                                      </p:tgtEl>
                                    </p:cond>
                                  </p:endCondLst>
                                  <p:childTnLst>
                                    <p:animMotion origin="layout" path="M -0.0184 -0.00093 L -0.00156 -0.14723 " pathEditMode="relative" rAng="0" ptsTypes="AA">
                                      <p:cBhvr>
                                        <p:cTn id="32" dur="500" fill="hold"/>
                                        <p:tgtEl>
                                          <p:spTgt spid="28"/>
                                        </p:tgtEl>
                                        <p:attrNameLst>
                                          <p:attrName>ppt_x</p:attrName>
                                          <p:attrName>ppt_y</p:attrName>
                                        </p:attrNameLst>
                                      </p:cBhvr>
                                      <p:rCtr x="842" y="-7315"/>
                                    </p:animMotion>
                                  </p:childTnLst>
                                  <p:subTnLst>
                                    <p:set>
                                      <p:cBhvr override="childStyle">
                                        <p:cTn dur="1" fill="hold" display="0" masterRel="sameClick" afterEffect="1">
                                          <p:stCondLst>
                                            <p:cond evt="end" delay="0">
                                              <p:tn val="31"/>
                                            </p:cond>
                                          </p:stCondLst>
                                        </p:cTn>
                                        <p:tgtEl>
                                          <p:spTgt spid="28"/>
                                        </p:tgtEl>
                                        <p:attrNameLst>
                                          <p:attrName>style.visibility</p:attrName>
                                        </p:attrNameLst>
                                      </p:cBhvr>
                                      <p:to>
                                        <p:strVal val="hidden"/>
                                      </p:to>
                                    </p:set>
                                  </p:subTnLst>
                                </p:cTn>
                              </p:par>
                              <p:par>
                                <p:cTn id="33" presetID="47" presetClass="exit" presetSubtype="0" repeatCount="indefinite" fill="hold" grpId="1" nodeType="withEffect">
                                  <p:stCondLst>
                                    <p:cond delay="0"/>
                                  </p:stCondLst>
                                  <p:childTnLst>
                                    <p:animEffect transition="out" filter="fade">
                                      <p:cBhvr>
                                        <p:cTn id="34" dur="1000"/>
                                        <p:tgtEl>
                                          <p:spTgt spid="17"/>
                                        </p:tgtEl>
                                      </p:cBhvr>
                                    </p:animEffect>
                                    <p:anim calcmode="lin" valueType="num">
                                      <p:cBhvr>
                                        <p:cTn id="35" dur="1000"/>
                                        <p:tgtEl>
                                          <p:spTgt spid="17"/>
                                        </p:tgtEl>
                                        <p:attrNameLst>
                                          <p:attrName>ppt_x</p:attrName>
                                        </p:attrNameLst>
                                      </p:cBhvr>
                                      <p:tavLst>
                                        <p:tav tm="0">
                                          <p:val>
                                            <p:strVal val="ppt_x"/>
                                          </p:val>
                                        </p:tav>
                                        <p:tav tm="100000">
                                          <p:val>
                                            <p:strVal val="ppt_x"/>
                                          </p:val>
                                        </p:tav>
                                      </p:tavLst>
                                    </p:anim>
                                    <p:anim calcmode="lin" valueType="num">
                                      <p:cBhvr>
                                        <p:cTn id="36" dur="1000"/>
                                        <p:tgtEl>
                                          <p:spTgt spid="17"/>
                                        </p:tgtEl>
                                        <p:attrNameLst>
                                          <p:attrName>ppt_y</p:attrName>
                                        </p:attrNameLst>
                                      </p:cBhvr>
                                      <p:tavLst>
                                        <p:tav tm="0">
                                          <p:val>
                                            <p:strVal val="ppt_y"/>
                                          </p:val>
                                        </p:tav>
                                        <p:tav tm="100000">
                                          <p:val>
                                            <p:strVal val="ppt_y-.1"/>
                                          </p:val>
                                        </p:tav>
                                      </p:tavLst>
                                    </p:anim>
                                    <p:set>
                                      <p:cBhvr>
                                        <p:cTn id="37" dur="1" fill="hold">
                                          <p:stCondLst>
                                            <p:cond delay="999"/>
                                          </p:stCondLst>
                                        </p:cTn>
                                        <p:tgtEl>
                                          <p:spTgt spid="17"/>
                                        </p:tgtEl>
                                        <p:attrNameLst>
                                          <p:attrName>style.visibility</p:attrName>
                                        </p:attrNameLst>
                                      </p:cBhvr>
                                      <p:to>
                                        <p:strVal val="hidden"/>
                                      </p:to>
                                    </p:set>
                                  </p:childTnLst>
                                </p:cTn>
                              </p:par>
                              <p:par>
                                <p:cTn id="38" presetID="47" presetClass="exit" presetSubtype="0" repeatCount="indefinite" fill="hold" grpId="1" nodeType="withEffect">
                                  <p:stCondLst>
                                    <p:cond delay="500"/>
                                  </p:stCondLst>
                                  <p:childTnLst>
                                    <p:animEffect transition="out" filter="fade">
                                      <p:cBhvr>
                                        <p:cTn id="39" dur="1000"/>
                                        <p:tgtEl>
                                          <p:spTgt spid="19"/>
                                        </p:tgtEl>
                                      </p:cBhvr>
                                    </p:animEffect>
                                    <p:anim calcmode="lin" valueType="num">
                                      <p:cBhvr>
                                        <p:cTn id="40" dur="1000"/>
                                        <p:tgtEl>
                                          <p:spTgt spid="19"/>
                                        </p:tgtEl>
                                        <p:attrNameLst>
                                          <p:attrName>ppt_x</p:attrName>
                                        </p:attrNameLst>
                                      </p:cBhvr>
                                      <p:tavLst>
                                        <p:tav tm="0">
                                          <p:val>
                                            <p:strVal val="ppt_x"/>
                                          </p:val>
                                        </p:tav>
                                        <p:tav tm="100000">
                                          <p:val>
                                            <p:strVal val="ppt_x"/>
                                          </p:val>
                                        </p:tav>
                                      </p:tavLst>
                                    </p:anim>
                                    <p:anim calcmode="lin" valueType="num">
                                      <p:cBhvr>
                                        <p:cTn id="41" dur="1000"/>
                                        <p:tgtEl>
                                          <p:spTgt spid="19"/>
                                        </p:tgtEl>
                                        <p:attrNameLst>
                                          <p:attrName>ppt_y</p:attrName>
                                        </p:attrNameLst>
                                      </p:cBhvr>
                                      <p:tavLst>
                                        <p:tav tm="0">
                                          <p:val>
                                            <p:strVal val="ppt_y"/>
                                          </p:val>
                                        </p:tav>
                                        <p:tav tm="100000">
                                          <p:val>
                                            <p:strVal val="ppt_y-.1"/>
                                          </p:val>
                                        </p:tav>
                                      </p:tavLst>
                                    </p:anim>
                                    <p:set>
                                      <p:cBhvr>
                                        <p:cTn id="42" dur="1" fill="hold">
                                          <p:stCondLst>
                                            <p:cond delay="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7" grpId="1" animBg="1"/>
      <p:bldP spid="19" grpId="0" animBg="1"/>
      <p:bldP spid="19" grpId="1" animBg="1"/>
      <p:bldP spid="20" grpId="0" animBg="1"/>
      <p:bldP spid="21" grpId="0" animBg="1"/>
      <p:bldP spid="22" grpId="0" animBg="1"/>
      <p:bldP spid="23" grpId="0" animBg="1"/>
      <p:bldP spid="26" grpId="0" animBg="1"/>
      <p:bldP spid="27" grpId="0" animBg="1"/>
      <p:bldP spid="28"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488A479-1F7B-F0B2-8963-55AF5D8831E8}"/>
            </a:ext>
          </a:extLst>
        </p:cNvPr>
        <p:cNvGrpSpPr/>
        <p:nvPr/>
      </p:nvGrpSpPr>
      <p:grpSpPr>
        <a:xfrm>
          <a:off x="0" y="0"/>
          <a:ext cx="0" cy="0"/>
          <a:chOff x="0" y="0"/>
          <a:chExt cx="0" cy="0"/>
        </a:xfrm>
      </p:grpSpPr>
      <p:sp>
        <p:nvSpPr>
          <p:cNvPr id="122" name="Title 121">
            <a:extLst>
              <a:ext uri="{FF2B5EF4-FFF2-40B4-BE49-F238E27FC236}">
                <a16:creationId xmlns:a16="http://schemas.microsoft.com/office/drawing/2014/main" id="{BAFDA0B3-8AE4-2968-F7E7-29D0138D6B8E}"/>
              </a:ext>
            </a:extLst>
          </p:cNvPr>
          <p:cNvSpPr txBox="1">
            <a:spLocks noGrp="1"/>
          </p:cNvSpPr>
          <p:nvPr>
            <p:ph type="title" idx="4294967295"/>
          </p:nvPr>
        </p:nvSpPr>
        <p:spPr>
          <a:xfrm>
            <a:off x="781320" y="488758"/>
            <a:ext cx="15164475"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Medium" pitchFamily="2" charset="77"/>
              </a:rPr>
              <a:t>Inside an engine</a:t>
            </a:r>
            <a:endParaRPr kumimoji="0" lang="en-US" sz="5400" b="0" i="0" u="none" strike="noStrike" kern="0" cap="none" spc="0" normalizeH="0" baseline="0" noProof="0" dirty="0">
              <a:ln>
                <a:noFill/>
              </a:ln>
              <a:solidFill>
                <a:schemeClr val="bg1"/>
              </a:solidFill>
              <a:effectLst/>
              <a:uLnTx/>
              <a:uFillTx/>
              <a:latin typeface="Lexend Medium" pitchFamily="2" charset="77"/>
            </a:endParaRPr>
          </a:p>
        </p:txBody>
      </p:sp>
      <p:cxnSp>
        <p:nvCxnSpPr>
          <p:cNvPr id="147" name="Straight Connector 146">
            <a:extLst>
              <a:ext uri="{FF2B5EF4-FFF2-40B4-BE49-F238E27FC236}">
                <a16:creationId xmlns:a16="http://schemas.microsoft.com/office/drawing/2014/main" id="{9FD1B6D5-DA5A-4D67-A3AF-4ED4F1E83EDC}"/>
              </a:ext>
              <a:ext uri="{C183D7F6-B498-43B3-948B-1728B52AA6E4}">
                <adec:decorative xmlns:adec="http://schemas.microsoft.com/office/drawing/2017/decorative" val="1"/>
              </a:ext>
            </a:extLst>
          </p:cNvPr>
          <p:cNvCxnSpPr>
            <a:cxnSpLocks/>
          </p:cNvCxnSpPr>
          <p:nvPr/>
        </p:nvCxnSpPr>
        <p:spPr>
          <a:xfrm flipH="1" flipV="1">
            <a:off x="7424820" y="4886393"/>
            <a:ext cx="2598749" cy="6028"/>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00B8E69B-DC5E-C8E4-E6AB-D0A258BFC50E}"/>
              </a:ext>
              <a:ext uri="{C183D7F6-B498-43B3-948B-1728B52AA6E4}">
                <adec:decorative xmlns:adec="http://schemas.microsoft.com/office/drawing/2017/decorative" val="1"/>
              </a:ext>
            </a:extLst>
          </p:cNvPr>
          <p:cNvCxnSpPr>
            <a:cxnSpLocks/>
          </p:cNvCxnSpPr>
          <p:nvPr/>
        </p:nvCxnSpPr>
        <p:spPr>
          <a:xfrm flipH="1">
            <a:off x="6278804" y="3414190"/>
            <a:ext cx="913767"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802D258-8D36-A692-F431-7BE931EA0702}"/>
              </a:ext>
              <a:ext uri="{C183D7F6-B498-43B3-948B-1728B52AA6E4}">
                <adec:decorative xmlns:adec="http://schemas.microsoft.com/office/drawing/2017/decorative" val="1"/>
              </a:ext>
            </a:extLst>
          </p:cNvPr>
          <p:cNvCxnSpPr>
            <a:cxnSpLocks/>
          </p:cNvCxnSpPr>
          <p:nvPr/>
        </p:nvCxnSpPr>
        <p:spPr>
          <a:xfrm flipV="1">
            <a:off x="6278804" y="3457864"/>
            <a:ext cx="0" cy="4886036"/>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18F92DE-D017-CB90-5EB9-2BC7EAEF2121}"/>
              </a:ext>
              <a:ext uri="{C183D7F6-B498-43B3-948B-1728B52AA6E4}">
                <adec:decorative xmlns:adec="http://schemas.microsoft.com/office/drawing/2017/decorative" val="1"/>
              </a:ext>
            </a:extLst>
          </p:cNvPr>
          <p:cNvSpPr txBox="1"/>
          <p:nvPr/>
        </p:nvSpPr>
        <p:spPr>
          <a:xfrm>
            <a:off x="35935920" y="12710160"/>
            <a:ext cx="184731" cy="369332"/>
          </a:xfrm>
          <a:prstGeom prst="rect">
            <a:avLst/>
          </a:prstGeom>
          <a:noFill/>
        </p:spPr>
        <p:txBody>
          <a:bodyPr wrap="square" rtlCol="0">
            <a:spAutoFit/>
          </a:bodyPr>
          <a:lstStyle/>
          <a:p>
            <a:endParaRPr lang="en-US" dirty="0"/>
          </a:p>
        </p:txBody>
      </p:sp>
      <p:sp>
        <p:nvSpPr>
          <p:cNvPr id="65" name="Oval 64">
            <a:extLst>
              <a:ext uri="{FF2B5EF4-FFF2-40B4-BE49-F238E27FC236}">
                <a16:creationId xmlns:a16="http://schemas.microsoft.com/office/drawing/2014/main" id="{27F63DB2-ACCB-F1FC-4931-8C9B6D31C7F7}"/>
              </a:ext>
              <a:ext uri="{C183D7F6-B498-43B3-948B-1728B52AA6E4}">
                <adec:decorative xmlns:adec="http://schemas.microsoft.com/office/drawing/2017/decorative" val="1"/>
              </a:ext>
            </a:extLst>
          </p:cNvPr>
          <p:cNvSpPr/>
          <p:nvPr/>
        </p:nvSpPr>
        <p:spPr>
          <a:xfrm>
            <a:off x="7917690" y="6617926"/>
            <a:ext cx="1080000" cy="17416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E2D5A4D0-E1D6-767E-4DA2-4C09AF9AB95E}"/>
              </a:ext>
              <a:ext uri="{C183D7F6-B498-43B3-948B-1728B52AA6E4}">
                <adec:decorative xmlns:adec="http://schemas.microsoft.com/office/drawing/2017/decorative" val="1"/>
              </a:ext>
            </a:extLst>
          </p:cNvPr>
          <p:cNvSpPr/>
          <p:nvPr/>
        </p:nvSpPr>
        <p:spPr>
          <a:xfrm>
            <a:off x="7917690" y="3120212"/>
            <a:ext cx="1080000" cy="17446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a:extLst>
              <a:ext uri="{FF2B5EF4-FFF2-40B4-BE49-F238E27FC236}">
                <a16:creationId xmlns:a16="http://schemas.microsoft.com/office/drawing/2014/main" id="{2463FE49-874F-87D6-38C3-4F30BCA622C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4641" t="-25323" r="-6610" b="-2932"/>
          <a:stretch>
            <a:fillRect/>
          </a:stretch>
        </p:blipFill>
        <p:spPr>
          <a:xfrm rot="16200000" flipH="1">
            <a:off x="5845185" y="3751006"/>
            <a:ext cx="3968925" cy="2486714"/>
          </a:xfrm>
          <a:prstGeom prst="rect">
            <a:avLst/>
          </a:prstGeom>
        </p:spPr>
      </p:pic>
      <p:pic>
        <p:nvPicPr>
          <p:cNvPr id="68" name="Graphic 67">
            <a:extLst>
              <a:ext uri="{FF2B5EF4-FFF2-40B4-BE49-F238E27FC236}">
                <a16:creationId xmlns:a16="http://schemas.microsoft.com/office/drawing/2014/main" id="{DFEAFAFB-8BE7-2F37-2B36-4ED512E6BCA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4830509" y="6596760"/>
            <a:ext cx="5069146" cy="345021"/>
          </a:xfrm>
          <a:prstGeom prst="rect">
            <a:avLst/>
          </a:prstGeom>
        </p:spPr>
      </p:pic>
      <p:grpSp>
        <p:nvGrpSpPr>
          <p:cNvPr id="69" name="Group 68">
            <a:extLst>
              <a:ext uri="{FF2B5EF4-FFF2-40B4-BE49-F238E27FC236}">
                <a16:creationId xmlns:a16="http://schemas.microsoft.com/office/drawing/2014/main" id="{FD5B0588-8F26-DD72-E99A-343440E8A472}"/>
              </a:ext>
              <a:ext uri="{C183D7F6-B498-43B3-948B-1728B52AA6E4}">
                <adec:decorative xmlns:adec="http://schemas.microsoft.com/office/drawing/2017/decorative" val="1"/>
              </a:ext>
            </a:extLst>
          </p:cNvPr>
          <p:cNvGrpSpPr/>
          <p:nvPr/>
        </p:nvGrpSpPr>
        <p:grpSpPr>
          <a:xfrm rot="8573720">
            <a:off x="7924653" y="3486015"/>
            <a:ext cx="829048" cy="842440"/>
            <a:chOff x="13722814" y="3494377"/>
            <a:chExt cx="642532" cy="662849"/>
          </a:xfrm>
        </p:grpSpPr>
        <p:sp>
          <p:nvSpPr>
            <p:cNvPr id="70" name="Oval 69">
              <a:extLst>
                <a:ext uri="{FF2B5EF4-FFF2-40B4-BE49-F238E27FC236}">
                  <a16:creationId xmlns:a16="http://schemas.microsoft.com/office/drawing/2014/main" id="{03CDF457-7D57-B781-59D6-838C6CE19A61}"/>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a:extLst>
                <a:ext uri="{FF2B5EF4-FFF2-40B4-BE49-F238E27FC236}">
                  <a16:creationId xmlns:a16="http://schemas.microsoft.com/office/drawing/2014/main" id="{DB18C561-F762-9C10-F201-B8A247019E3D}"/>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74932B59-A2B8-94CF-065F-F83B39A228F8}"/>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A967D3DE-97F9-99D6-B785-43C4BF5A1949}"/>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Arrow Connector 73">
              <a:extLst>
                <a:ext uri="{FF2B5EF4-FFF2-40B4-BE49-F238E27FC236}">
                  <a16:creationId xmlns:a16="http://schemas.microsoft.com/office/drawing/2014/main" id="{488EBA1B-F853-1905-08EF-4B0EA58DCF4B}"/>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75" name="Rectangle 74">
            <a:extLst>
              <a:ext uri="{FF2B5EF4-FFF2-40B4-BE49-F238E27FC236}">
                <a16:creationId xmlns:a16="http://schemas.microsoft.com/office/drawing/2014/main" id="{A9ABEFE7-EFA1-2A11-EE58-9EFA597D16BE}"/>
              </a:ext>
              <a:ext uri="{C183D7F6-B498-43B3-948B-1728B52AA6E4}">
                <adec:decorative xmlns:adec="http://schemas.microsoft.com/office/drawing/2017/decorative" val="1"/>
              </a:ext>
            </a:extLst>
          </p:cNvPr>
          <p:cNvSpPr/>
          <p:nvPr/>
        </p:nvSpPr>
        <p:spPr>
          <a:xfrm>
            <a:off x="7998276" y="3273232"/>
            <a:ext cx="914400" cy="61833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1F589E03-FD1C-B0E1-D34F-D33EBC21CFDB}"/>
              </a:ext>
              <a:ext uri="{C183D7F6-B498-43B3-948B-1728B52AA6E4}">
                <adec:decorative xmlns:adec="http://schemas.microsoft.com/office/drawing/2017/decorative" val="1"/>
              </a:ext>
            </a:extLst>
          </p:cNvPr>
          <p:cNvGrpSpPr/>
          <p:nvPr/>
        </p:nvGrpSpPr>
        <p:grpSpPr>
          <a:xfrm rot="19389576">
            <a:off x="8057573" y="5451306"/>
            <a:ext cx="750643" cy="762768"/>
            <a:chOff x="13722814" y="3494377"/>
            <a:chExt cx="642532" cy="662849"/>
          </a:xfrm>
        </p:grpSpPr>
        <p:sp>
          <p:nvSpPr>
            <p:cNvPr id="77" name="Oval 76">
              <a:extLst>
                <a:ext uri="{FF2B5EF4-FFF2-40B4-BE49-F238E27FC236}">
                  <a16:creationId xmlns:a16="http://schemas.microsoft.com/office/drawing/2014/main" id="{1422E5C8-866A-2079-2E97-BCF7EC91EC94}"/>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a:extLst>
                <a:ext uri="{FF2B5EF4-FFF2-40B4-BE49-F238E27FC236}">
                  <a16:creationId xmlns:a16="http://schemas.microsoft.com/office/drawing/2014/main" id="{3DBC49E4-CA9F-B712-6D0D-722DDC0FADE6}"/>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CC938CAA-A83E-52B3-C02E-1F5839146A06}"/>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9ACF8FA8-C5B1-8F9D-7976-BF7741227299}"/>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7821C0CB-3936-4816-D25A-25A9D4037EF6}"/>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82" name="Rectangle 81">
            <a:extLst>
              <a:ext uri="{FF2B5EF4-FFF2-40B4-BE49-F238E27FC236}">
                <a16:creationId xmlns:a16="http://schemas.microsoft.com/office/drawing/2014/main" id="{1D1C2260-7F83-3B9E-9BF5-54C489202620}"/>
              </a:ext>
              <a:ext uri="{C183D7F6-B498-43B3-948B-1728B52AA6E4}">
                <adec:decorative xmlns:adec="http://schemas.microsoft.com/office/drawing/2017/decorative" val="1"/>
              </a:ext>
            </a:extLst>
          </p:cNvPr>
          <p:cNvSpPr/>
          <p:nvPr/>
        </p:nvSpPr>
        <p:spPr>
          <a:xfrm>
            <a:off x="8009427" y="6048926"/>
            <a:ext cx="914400"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Graphic 82">
            <a:extLst>
              <a:ext uri="{FF2B5EF4-FFF2-40B4-BE49-F238E27FC236}">
                <a16:creationId xmlns:a16="http://schemas.microsoft.com/office/drawing/2014/main" id="{F9EBB5F3-AD41-B650-C103-A61F58A775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6567000" y="4668433"/>
            <a:ext cx="3768398" cy="1259912"/>
          </a:xfrm>
          <a:prstGeom prst="rect">
            <a:avLst/>
          </a:prstGeom>
        </p:spPr>
      </p:pic>
      <p:sp>
        <p:nvSpPr>
          <p:cNvPr id="126" name="Title 11" descr="Steam engines have a cylinder with a piston inside.&#13;&#10;">
            <a:extLst>
              <a:ext uri="{FF2B5EF4-FFF2-40B4-BE49-F238E27FC236}">
                <a16:creationId xmlns:a16="http://schemas.microsoft.com/office/drawing/2014/main" id="{D9BFEBA1-7472-87E2-D4A6-37784E82493F}"/>
              </a:ext>
            </a:extLst>
          </p:cNvPr>
          <p:cNvSpPr txBox="1">
            <a:spLocks/>
          </p:cNvSpPr>
          <p:nvPr/>
        </p:nvSpPr>
        <p:spPr>
          <a:xfrm>
            <a:off x="1593452" y="2044081"/>
            <a:ext cx="4246605" cy="3821944"/>
          </a:xfrm>
          <a:prstGeom prst="wedgeEllipseCallout">
            <a:avLst/>
          </a:prstGeom>
          <a:solidFill>
            <a:schemeClr val="bg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sz="2650" b="1" i="0" u="heavy">
                <a:solidFill>
                  <a:schemeClr val="bg1"/>
                </a:solidFill>
                <a:latin typeface="Lucida Sans"/>
                <a:ea typeface="+mn-ea"/>
                <a:cs typeface="Lucida San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r>
              <a:rPr lang="en-GB" sz="3200" b="0" u="none" dirty="0">
                <a:solidFill>
                  <a:srgbClr val="0B6486"/>
                </a:solidFill>
                <a:latin typeface="Lexend Light" pitchFamily="2" charset="77"/>
                <a:cs typeface="+mn-cs"/>
              </a:rPr>
              <a:t>Steam engines have a cylinder with a piston inside.</a:t>
            </a:r>
          </a:p>
        </p:txBody>
      </p:sp>
      <p:sp>
        <p:nvSpPr>
          <p:cNvPr id="128" name="TextBox 127">
            <a:extLst>
              <a:ext uri="{FF2B5EF4-FFF2-40B4-BE49-F238E27FC236}">
                <a16:creationId xmlns:a16="http://schemas.microsoft.com/office/drawing/2014/main" id="{1D4D1EBB-F875-2AE4-7F5F-2D23ED5CD475}"/>
              </a:ext>
              <a:ext uri="{C183D7F6-B498-43B3-948B-1728B52AA6E4}">
                <adec:decorative xmlns:adec="http://schemas.microsoft.com/office/drawing/2017/decorative" val="1"/>
              </a:ext>
            </a:extLst>
          </p:cNvPr>
          <p:cNvSpPr txBox="1"/>
          <p:nvPr/>
        </p:nvSpPr>
        <p:spPr>
          <a:xfrm>
            <a:off x="10458721" y="342900"/>
            <a:ext cx="5868074" cy="369332"/>
          </a:xfrm>
          <a:prstGeom prst="rect">
            <a:avLst/>
          </a:prstGeom>
          <a:noFill/>
        </p:spPr>
        <p:txBody>
          <a:bodyPr wrap="square" rtlCol="0">
            <a:spAutoFit/>
          </a:bodyPr>
          <a:lstStyle/>
          <a:p>
            <a:endParaRPr lang="en-US" dirty="0"/>
          </a:p>
        </p:txBody>
      </p:sp>
      <p:pic>
        <p:nvPicPr>
          <p:cNvPr id="136" name="Picture 135">
            <a:extLst>
              <a:ext uri="{FF2B5EF4-FFF2-40B4-BE49-F238E27FC236}">
                <a16:creationId xmlns:a16="http://schemas.microsoft.com/office/drawing/2014/main" id="{0484A04A-F027-2326-407B-2CB06FA68B5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a:ext>
            </a:extLst>
          </a:blip>
          <a:srcRect t="6089"/>
          <a:stretch>
            <a:fillRect/>
          </a:stretch>
        </p:blipFill>
        <p:spPr>
          <a:xfrm>
            <a:off x="8689" y="7094886"/>
            <a:ext cx="18288000" cy="9660676"/>
          </a:xfrm>
          <a:prstGeom prst="rect">
            <a:avLst/>
          </a:prstGeom>
        </p:spPr>
      </p:pic>
      <p:pic>
        <p:nvPicPr>
          <p:cNvPr id="123" name="Picture 122">
            <a:extLst>
              <a:ext uri="{FF2B5EF4-FFF2-40B4-BE49-F238E27FC236}">
                <a16:creationId xmlns:a16="http://schemas.microsoft.com/office/drawing/2014/main" id="{C5DE2884-DA09-8513-3FB8-C8A9708FF6F5}"/>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451798" flipH="1">
            <a:off x="-1310555" y="5200730"/>
            <a:ext cx="5662645" cy="3840449"/>
          </a:xfrm>
          <a:prstGeom prst="rect">
            <a:avLst/>
          </a:prstGeom>
        </p:spPr>
      </p:pic>
      <p:grpSp>
        <p:nvGrpSpPr>
          <p:cNvPr id="153" name="Group 152" descr="How many cylinders do you think a triple-expansion steam engine has? Discuss with your friends.">
            <a:extLst>
              <a:ext uri="{FF2B5EF4-FFF2-40B4-BE49-F238E27FC236}">
                <a16:creationId xmlns:a16="http://schemas.microsoft.com/office/drawing/2014/main" id="{1AB6B0E4-48F4-FD1A-3AEF-5ED5B962BA41}"/>
              </a:ext>
            </a:extLst>
          </p:cNvPr>
          <p:cNvGrpSpPr/>
          <p:nvPr/>
        </p:nvGrpSpPr>
        <p:grpSpPr>
          <a:xfrm>
            <a:off x="11871782" y="5867257"/>
            <a:ext cx="5934682" cy="3162443"/>
            <a:chOff x="8165475" y="7950032"/>
            <a:chExt cx="5934682" cy="3162443"/>
          </a:xfrm>
        </p:grpSpPr>
        <p:sp>
          <p:nvSpPr>
            <p:cNvPr id="142" name="Round Diagonal Corner of Rectangle 141">
              <a:extLst>
                <a:ext uri="{FF2B5EF4-FFF2-40B4-BE49-F238E27FC236}">
                  <a16:creationId xmlns:a16="http://schemas.microsoft.com/office/drawing/2014/main" id="{AD7BBF67-25E5-4980-8396-D173B594BE3F}"/>
                </a:ext>
              </a:extLst>
            </p:cNvPr>
            <p:cNvSpPr/>
            <p:nvPr/>
          </p:nvSpPr>
          <p:spPr>
            <a:xfrm>
              <a:off x="8165475" y="7950032"/>
              <a:ext cx="5934682" cy="3162443"/>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1728000" rtlCol="0" anchor="ctr"/>
            <a:lstStyle/>
            <a:p>
              <a:pPr algn="l"/>
              <a:r>
                <a:rPr lang="en-GB" sz="3200" dirty="0">
                  <a:solidFill>
                    <a:schemeClr val="bg1"/>
                  </a:solidFill>
                  <a:latin typeface="Lexend Light" pitchFamily="2" charset="77"/>
                </a:rPr>
                <a:t>How many cylinders do you think a </a:t>
              </a:r>
              <a:r>
                <a:rPr lang="en-GB" sz="3200" b="1" dirty="0">
                  <a:solidFill>
                    <a:schemeClr val="bg1"/>
                  </a:solidFill>
                  <a:latin typeface="Lexend Light" pitchFamily="2" charset="77"/>
                </a:rPr>
                <a:t>triple-expansion steam engine </a:t>
              </a:r>
              <a:r>
                <a:rPr lang="en-GB" sz="3200" dirty="0">
                  <a:solidFill>
                    <a:schemeClr val="bg1"/>
                  </a:solidFill>
                  <a:latin typeface="Lexend Light" pitchFamily="2" charset="77"/>
                </a:rPr>
                <a:t>has?</a:t>
              </a:r>
              <a:endParaRPr lang="en-GB" sz="3200" u="none" dirty="0">
                <a:solidFill>
                  <a:schemeClr val="bg1"/>
                </a:solidFill>
                <a:latin typeface="Lexend Light" pitchFamily="2" charset="77"/>
              </a:endParaRPr>
            </a:p>
          </p:txBody>
        </p:sp>
        <p:pic>
          <p:nvPicPr>
            <p:cNvPr id="143" name="Graphic 142" descr="Chat with solid fill">
              <a:extLst>
                <a:ext uri="{FF2B5EF4-FFF2-40B4-BE49-F238E27FC236}">
                  <a16:creationId xmlns:a16="http://schemas.microsoft.com/office/drawing/2014/main" id="{F6816A01-502A-9BA0-F564-4B3ADF9B9D5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21185200">
              <a:off x="8381335" y="8071385"/>
              <a:ext cx="1305467" cy="1322527"/>
            </a:xfrm>
            <a:prstGeom prst="rect">
              <a:avLst/>
            </a:prstGeom>
          </p:spPr>
        </p:pic>
      </p:grpSp>
      <p:sp>
        <p:nvSpPr>
          <p:cNvPr id="140" name="Round Diagonal Corner of Rectangle 139">
            <a:extLst>
              <a:ext uri="{FF2B5EF4-FFF2-40B4-BE49-F238E27FC236}">
                <a16:creationId xmlns:a16="http://schemas.microsoft.com/office/drawing/2014/main" id="{FFDA09C0-FA03-DD31-A10D-D6E688A84D27}"/>
              </a:ext>
            </a:extLst>
          </p:cNvPr>
          <p:cNvSpPr/>
          <p:nvPr/>
        </p:nvSpPr>
        <p:spPr>
          <a:xfrm>
            <a:off x="11871781" y="342899"/>
            <a:ext cx="5934683" cy="5265417"/>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3200" u="none" dirty="0">
                <a:solidFill>
                  <a:schemeClr val="bg1"/>
                </a:solidFill>
                <a:latin typeface="Lexend Light" pitchFamily="2" charset="77"/>
              </a:rPr>
              <a:t>Once the steam has travelled through the engine it goes out through the exhaust. It cools and </a:t>
            </a:r>
            <a:r>
              <a:rPr lang="en-GB" sz="3200" b="1" u="none" dirty="0">
                <a:solidFill>
                  <a:schemeClr val="bg1"/>
                </a:solidFill>
                <a:latin typeface="Lexend Light" pitchFamily="2" charset="77"/>
              </a:rPr>
              <a:t>condenses back into water</a:t>
            </a:r>
            <a:r>
              <a:rPr lang="en-GB" sz="3200" u="none" dirty="0">
                <a:solidFill>
                  <a:schemeClr val="bg1"/>
                </a:solidFill>
                <a:latin typeface="Lexend Light" pitchFamily="2" charset="77"/>
              </a:rPr>
              <a:t>. </a:t>
            </a:r>
            <a:br>
              <a:rPr lang="en-GB" sz="3200" u="none" dirty="0">
                <a:solidFill>
                  <a:schemeClr val="bg1"/>
                </a:solidFill>
                <a:latin typeface="Lexend Light" pitchFamily="2" charset="77"/>
              </a:rPr>
            </a:br>
            <a:endParaRPr lang="en-GB" sz="1600" u="none" dirty="0">
              <a:solidFill>
                <a:schemeClr val="bg1"/>
              </a:solidFill>
              <a:latin typeface="Lexend Light" pitchFamily="2" charset="77"/>
            </a:endParaRPr>
          </a:p>
          <a:p>
            <a:pPr algn="l"/>
            <a:r>
              <a:rPr lang="en-GB" sz="3200" u="none" dirty="0">
                <a:solidFill>
                  <a:schemeClr val="bg1"/>
                </a:solidFill>
                <a:latin typeface="Lexend Light" pitchFamily="2" charset="77"/>
              </a:rPr>
              <a:t>The water is sent back to the boiler, where the process starts again.</a:t>
            </a:r>
            <a:endParaRPr lang="en-US" sz="3200" u="none" dirty="0">
              <a:solidFill>
                <a:schemeClr val="bg1"/>
              </a:solidFill>
              <a:latin typeface="Lexend Light" pitchFamily="2" charset="77"/>
            </a:endParaRPr>
          </a:p>
        </p:txBody>
      </p:sp>
      <p:grpSp>
        <p:nvGrpSpPr>
          <p:cNvPr id="169" name="Group 168">
            <a:extLst>
              <a:ext uri="{FF2B5EF4-FFF2-40B4-BE49-F238E27FC236}">
                <a16:creationId xmlns:a16="http://schemas.microsoft.com/office/drawing/2014/main" id="{D32C19EB-7ED7-5C4E-49F6-836F42EB2FE5}"/>
              </a:ext>
              <a:ext uri="{C183D7F6-B498-43B3-948B-1728B52AA6E4}">
                <adec:decorative xmlns:adec="http://schemas.microsoft.com/office/drawing/2017/decorative" val="1"/>
              </a:ext>
            </a:extLst>
          </p:cNvPr>
          <p:cNvGrpSpPr/>
          <p:nvPr/>
        </p:nvGrpSpPr>
        <p:grpSpPr>
          <a:xfrm>
            <a:off x="8198125" y="1832038"/>
            <a:ext cx="2469875" cy="1370946"/>
            <a:chOff x="8198125" y="1832038"/>
            <a:chExt cx="2469875" cy="1370946"/>
          </a:xfrm>
        </p:grpSpPr>
        <p:pic>
          <p:nvPicPr>
            <p:cNvPr id="145" name="Graphic 144" descr="Line arrow: Clockwise curve with solid fill">
              <a:extLst>
                <a:ext uri="{FF2B5EF4-FFF2-40B4-BE49-F238E27FC236}">
                  <a16:creationId xmlns:a16="http://schemas.microsoft.com/office/drawing/2014/main" id="{7D91E2BF-0FAE-711A-A682-001AEC8E2AA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1442130" flipH="1">
              <a:off x="8198125" y="2110797"/>
              <a:ext cx="1093955" cy="1092187"/>
            </a:xfrm>
            <a:prstGeom prst="rect">
              <a:avLst/>
            </a:prstGeom>
          </p:spPr>
        </p:pic>
        <p:sp>
          <p:nvSpPr>
            <p:cNvPr id="154" name="Round Diagonal Corner of Rectangle 153">
              <a:extLst>
                <a:ext uri="{FF2B5EF4-FFF2-40B4-BE49-F238E27FC236}">
                  <a16:creationId xmlns:a16="http://schemas.microsoft.com/office/drawing/2014/main" id="{5AC32373-2A08-30B4-C0B9-0C5F7B2D3DBE}"/>
                </a:ext>
              </a:extLst>
            </p:cNvPr>
            <p:cNvSpPr/>
            <p:nvPr/>
          </p:nvSpPr>
          <p:spPr>
            <a:xfrm>
              <a:off x="9090145" y="1832038"/>
              <a:ext cx="1577855" cy="734235"/>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Ins="46800" rtlCol="0" anchor="ctr"/>
            <a:lstStyle/>
            <a:p>
              <a:pPr algn="ctr"/>
              <a:r>
                <a:rPr lang="en-GB" sz="2400" b="1" u="none" dirty="0">
                  <a:solidFill>
                    <a:srgbClr val="0B6486"/>
                  </a:solidFill>
                  <a:latin typeface="Lexend Light" pitchFamily="2" charset="77"/>
                </a:rPr>
                <a:t>cylinder</a:t>
              </a:r>
            </a:p>
          </p:txBody>
        </p:sp>
      </p:grpSp>
      <p:grpSp>
        <p:nvGrpSpPr>
          <p:cNvPr id="167" name="Group 166" descr="A valve directs the steam from one end of the cylinder to the other">
            <a:extLst>
              <a:ext uri="{FF2B5EF4-FFF2-40B4-BE49-F238E27FC236}">
                <a16:creationId xmlns:a16="http://schemas.microsoft.com/office/drawing/2014/main" id="{C6F7BB79-610B-2F1B-E354-F244DCE82024}"/>
              </a:ext>
            </a:extLst>
          </p:cNvPr>
          <p:cNvGrpSpPr/>
          <p:nvPr/>
        </p:nvGrpSpPr>
        <p:grpSpPr>
          <a:xfrm>
            <a:off x="4023139" y="6209412"/>
            <a:ext cx="3444461" cy="2896488"/>
            <a:chOff x="4023139" y="6209412"/>
            <a:chExt cx="3444461" cy="2896488"/>
          </a:xfrm>
        </p:grpSpPr>
        <p:sp>
          <p:nvSpPr>
            <p:cNvPr id="155" name="Round Diagonal Corner of Rectangle 154" descr="A valve directs the steam from one end of the cylinder to the other.&#13;&#10;">
              <a:extLst>
                <a:ext uri="{FF2B5EF4-FFF2-40B4-BE49-F238E27FC236}">
                  <a16:creationId xmlns:a16="http://schemas.microsoft.com/office/drawing/2014/main" id="{D94F106D-8843-78AD-414D-61E93294E0B3}"/>
                </a:ext>
              </a:extLst>
            </p:cNvPr>
            <p:cNvSpPr/>
            <p:nvPr/>
          </p:nvSpPr>
          <p:spPr>
            <a:xfrm>
              <a:off x="4023139" y="7064468"/>
              <a:ext cx="3444461" cy="2041432"/>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Ins="46800" rtlCol="0" anchor="ctr"/>
            <a:lstStyle/>
            <a:p>
              <a:pPr algn="l"/>
              <a:r>
                <a:rPr lang="en-GB" sz="2400" u="none" dirty="0">
                  <a:solidFill>
                    <a:srgbClr val="0B6486"/>
                  </a:solidFill>
                  <a:latin typeface="Lexend Light" pitchFamily="2" charset="77"/>
                </a:rPr>
                <a:t>A </a:t>
              </a:r>
              <a:r>
                <a:rPr lang="en-GB" sz="2400" b="1" u="none" dirty="0">
                  <a:solidFill>
                    <a:srgbClr val="0B6486"/>
                  </a:solidFill>
                  <a:latin typeface="Lexend Light" pitchFamily="2" charset="77"/>
                </a:rPr>
                <a:t>valve</a:t>
              </a:r>
              <a:r>
                <a:rPr lang="en-GB" sz="2400" u="none" dirty="0">
                  <a:solidFill>
                    <a:srgbClr val="0B6486"/>
                  </a:solidFill>
                  <a:latin typeface="Lexend Light" pitchFamily="2" charset="77"/>
                </a:rPr>
                <a:t> directs the steam from one end of the cylinder to </a:t>
              </a:r>
              <a:br>
                <a:rPr lang="en-GB" sz="2400" u="none" dirty="0">
                  <a:solidFill>
                    <a:srgbClr val="0B6486"/>
                  </a:solidFill>
                  <a:latin typeface="Lexend Light" pitchFamily="2" charset="77"/>
                </a:rPr>
              </a:br>
              <a:r>
                <a:rPr lang="en-GB" sz="2400" u="none" dirty="0">
                  <a:solidFill>
                    <a:srgbClr val="0B6486"/>
                  </a:solidFill>
                  <a:latin typeface="Lexend Light" pitchFamily="2" charset="77"/>
                </a:rPr>
                <a:t>the other.</a:t>
              </a:r>
            </a:p>
          </p:txBody>
        </p:sp>
        <p:pic>
          <p:nvPicPr>
            <p:cNvPr id="156" name="Graphic 155" descr="Line arrow: Clockwise curve with solid fill">
              <a:extLst>
                <a:ext uri="{FF2B5EF4-FFF2-40B4-BE49-F238E27FC236}">
                  <a16:creationId xmlns:a16="http://schemas.microsoft.com/office/drawing/2014/main" id="{E57B2EC3-0422-3731-BA5C-7062A620BDC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5069227">
              <a:off x="6276073" y="6210296"/>
              <a:ext cx="1093955" cy="1092187"/>
            </a:xfrm>
            <a:prstGeom prst="rect">
              <a:avLst/>
            </a:prstGeom>
          </p:spPr>
        </p:pic>
      </p:grpSp>
      <p:grpSp>
        <p:nvGrpSpPr>
          <p:cNvPr id="168" name="Group 167" descr="The piston is pushed up and down by the steam. ">
            <a:extLst>
              <a:ext uri="{FF2B5EF4-FFF2-40B4-BE49-F238E27FC236}">
                <a16:creationId xmlns:a16="http://schemas.microsoft.com/office/drawing/2014/main" id="{DE94A9D9-6485-09A0-A37A-4A9B38068B47}"/>
              </a:ext>
            </a:extLst>
          </p:cNvPr>
          <p:cNvGrpSpPr/>
          <p:nvPr/>
        </p:nvGrpSpPr>
        <p:grpSpPr>
          <a:xfrm>
            <a:off x="7809676" y="6260233"/>
            <a:ext cx="2649045" cy="2845667"/>
            <a:chOff x="7809676" y="6260233"/>
            <a:chExt cx="2649045" cy="2845667"/>
          </a:xfrm>
        </p:grpSpPr>
        <p:sp>
          <p:nvSpPr>
            <p:cNvPr id="159" name="Round Diagonal Corner of Rectangle 158" descr="The piston is pushed up and down by the steam.&#13;&#10;">
              <a:extLst>
                <a:ext uri="{FF2B5EF4-FFF2-40B4-BE49-F238E27FC236}">
                  <a16:creationId xmlns:a16="http://schemas.microsoft.com/office/drawing/2014/main" id="{FFC6AAF5-3570-A69A-30D8-72C814C5F304}"/>
                </a:ext>
              </a:extLst>
            </p:cNvPr>
            <p:cNvSpPr/>
            <p:nvPr/>
          </p:nvSpPr>
          <p:spPr>
            <a:xfrm>
              <a:off x="7809676" y="7088230"/>
              <a:ext cx="2649045" cy="201767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Ins="46800" rtlCol="0" anchor="ctr"/>
            <a:lstStyle/>
            <a:p>
              <a:pPr algn="l"/>
              <a:r>
                <a:rPr lang="en-GB" sz="2400" u="none" dirty="0">
                  <a:solidFill>
                    <a:srgbClr val="0B6486"/>
                  </a:solidFill>
                  <a:latin typeface="Lexend Light" pitchFamily="2" charset="77"/>
                </a:rPr>
                <a:t>The</a:t>
              </a:r>
              <a:r>
                <a:rPr lang="en-GB" sz="2400" b="1" u="none" dirty="0">
                  <a:solidFill>
                    <a:srgbClr val="0B6486"/>
                  </a:solidFill>
                  <a:latin typeface="Lexend Light" pitchFamily="2" charset="77"/>
                </a:rPr>
                <a:t> piston</a:t>
              </a:r>
              <a:r>
                <a:rPr lang="en-GB" sz="2400" u="none" dirty="0">
                  <a:solidFill>
                    <a:srgbClr val="0B6486"/>
                  </a:solidFill>
                  <a:latin typeface="Lexend Light" pitchFamily="2" charset="77"/>
                </a:rPr>
                <a:t> is pushed up and down by the steam.</a:t>
              </a:r>
            </a:p>
          </p:txBody>
        </p:sp>
        <p:pic>
          <p:nvPicPr>
            <p:cNvPr id="160" name="Graphic 159" descr="Line arrow: Clockwise curve with solid fill">
              <a:extLst>
                <a:ext uri="{FF2B5EF4-FFF2-40B4-BE49-F238E27FC236}">
                  <a16:creationId xmlns:a16="http://schemas.microsoft.com/office/drawing/2014/main" id="{A3B01B8B-717E-DE20-ECF3-9E2FCDC88C4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6530773" flipH="1">
              <a:off x="8468585" y="6261117"/>
              <a:ext cx="1093955" cy="1092187"/>
            </a:xfrm>
            <a:prstGeom prst="rect">
              <a:avLst/>
            </a:prstGeom>
          </p:spPr>
        </p:pic>
      </p:grpSp>
      <p:sp>
        <p:nvSpPr>
          <p:cNvPr id="161" name="TextBox 160">
            <a:extLst>
              <a:ext uri="{FF2B5EF4-FFF2-40B4-BE49-F238E27FC236}">
                <a16:creationId xmlns:a16="http://schemas.microsoft.com/office/drawing/2014/main" id="{3CE65C74-812C-6EFA-7379-7E3CC90336E6}"/>
              </a:ext>
            </a:extLst>
          </p:cNvPr>
          <p:cNvSpPr txBox="1"/>
          <p:nvPr/>
        </p:nvSpPr>
        <p:spPr>
          <a:xfrm rot="16200000">
            <a:off x="5475696" y="4607008"/>
            <a:ext cx="1611688" cy="307777"/>
          </a:xfrm>
          <a:prstGeom prst="rect">
            <a:avLst/>
          </a:prstGeom>
          <a:noFill/>
        </p:spPr>
        <p:txBody>
          <a:bodyPr wrap="square" rtlCol="0">
            <a:spAutoFit/>
          </a:bodyPr>
          <a:lstStyle/>
          <a:p>
            <a:r>
              <a:rPr lang="en-US" sz="1400" dirty="0">
                <a:solidFill>
                  <a:schemeClr val="bg1"/>
                </a:solidFill>
                <a:latin typeface="Lexend Light" pitchFamily="2" charset="77"/>
              </a:rPr>
              <a:t>steam in</a:t>
            </a:r>
          </a:p>
        </p:txBody>
      </p:sp>
      <p:sp>
        <p:nvSpPr>
          <p:cNvPr id="162" name="TextBox 161">
            <a:extLst>
              <a:ext uri="{FF2B5EF4-FFF2-40B4-BE49-F238E27FC236}">
                <a16:creationId xmlns:a16="http://schemas.microsoft.com/office/drawing/2014/main" id="{D36D3DD1-2E05-1698-819A-218CE538868C}"/>
              </a:ext>
            </a:extLst>
          </p:cNvPr>
          <p:cNvSpPr txBox="1"/>
          <p:nvPr/>
        </p:nvSpPr>
        <p:spPr>
          <a:xfrm>
            <a:off x="9220200" y="4732504"/>
            <a:ext cx="1611688" cy="307777"/>
          </a:xfrm>
          <a:prstGeom prst="rect">
            <a:avLst/>
          </a:prstGeom>
          <a:noFill/>
        </p:spPr>
        <p:txBody>
          <a:bodyPr wrap="square" rtlCol="0">
            <a:spAutoFit/>
          </a:bodyPr>
          <a:lstStyle/>
          <a:p>
            <a:r>
              <a:rPr lang="en-US" sz="1400" dirty="0">
                <a:solidFill>
                  <a:schemeClr val="bg1"/>
                </a:solidFill>
                <a:latin typeface="Lexend Light" pitchFamily="2" charset="77"/>
              </a:rPr>
              <a:t>exhaust</a:t>
            </a:r>
          </a:p>
        </p:txBody>
      </p:sp>
      <p:pic>
        <p:nvPicPr>
          <p:cNvPr id="164" name="Graphic 163" descr="Arrow Right with solid fill">
            <a:extLst>
              <a:ext uri="{FF2B5EF4-FFF2-40B4-BE49-F238E27FC236}">
                <a16:creationId xmlns:a16="http://schemas.microsoft.com/office/drawing/2014/main" id="{D77357F5-300A-C458-1B24-9BC3B37B091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6200000">
            <a:off x="6069684" y="4156174"/>
            <a:ext cx="451016" cy="451016"/>
          </a:xfrm>
          <a:prstGeom prst="rect">
            <a:avLst/>
          </a:prstGeom>
        </p:spPr>
      </p:pic>
      <p:pic>
        <p:nvPicPr>
          <p:cNvPr id="165" name="Graphic 164" descr="Arrow Right with solid fill">
            <a:extLst>
              <a:ext uri="{FF2B5EF4-FFF2-40B4-BE49-F238E27FC236}">
                <a16:creationId xmlns:a16="http://schemas.microsoft.com/office/drawing/2014/main" id="{97644E63-D930-1E4D-9435-1C505BFC26F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553200" y="3188682"/>
            <a:ext cx="451016" cy="451016"/>
          </a:xfrm>
          <a:prstGeom prst="rect">
            <a:avLst/>
          </a:prstGeom>
        </p:spPr>
      </p:pic>
    </p:spTree>
    <p:extLst>
      <p:ext uri="{BB962C8B-B14F-4D97-AF65-F5344CB8AC3E}">
        <p14:creationId xmlns:p14="http://schemas.microsoft.com/office/powerpoint/2010/main" val="233128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9"/>
                                        </p:tgtEl>
                                        <p:attrNameLst>
                                          <p:attrName>style.visibility</p:attrName>
                                        </p:attrNameLst>
                                      </p:cBhvr>
                                      <p:to>
                                        <p:strVal val="visible"/>
                                      </p:to>
                                    </p:set>
                                    <p:animEffect transition="in" filter="fade">
                                      <p:cBhvr>
                                        <p:cTn id="7" dur="500"/>
                                        <p:tgtEl>
                                          <p:spTgt spid="16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7"/>
                                        </p:tgtEl>
                                        <p:attrNameLst>
                                          <p:attrName>style.visibility</p:attrName>
                                        </p:attrNameLst>
                                      </p:cBhvr>
                                      <p:to>
                                        <p:strVal val="visible"/>
                                      </p:to>
                                    </p:set>
                                    <p:animEffect transition="in" filter="fade">
                                      <p:cBhvr>
                                        <p:cTn id="11" dur="500"/>
                                        <p:tgtEl>
                                          <p:spTgt spid="16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8"/>
                                        </p:tgtEl>
                                        <p:attrNameLst>
                                          <p:attrName>style.visibility</p:attrName>
                                        </p:attrNameLst>
                                      </p:cBhvr>
                                      <p:to>
                                        <p:strVal val="visible"/>
                                      </p:to>
                                    </p:set>
                                    <p:animEffect transition="in" filter="fade">
                                      <p:cBhvr>
                                        <p:cTn id="15" dur="500"/>
                                        <p:tgtEl>
                                          <p:spTgt spid="168"/>
                                        </p:tgtEl>
                                      </p:cBhvr>
                                    </p:animEffect>
                                  </p:childTnLst>
                                </p:cTn>
                              </p:par>
                              <p:par>
                                <p:cTn id="16" presetID="42" presetClass="path" presetSubtype="0" repeatCount="indefinite" accel="50000" decel="50000" autoRev="1" fill="hold" nodeType="withEffect">
                                  <p:stCondLst>
                                    <p:cond delay="0"/>
                                  </p:stCondLst>
                                  <p:childTnLst>
                                    <p:animMotion origin="layout" path="M -0.00139 0.00108 L -0.00139 0.19367 " pathEditMode="relative" rAng="0" ptsTypes="AA">
                                      <p:cBhvr>
                                        <p:cTn id="17" dur="2000" fill="hold"/>
                                        <p:tgtEl>
                                          <p:spTgt spid="83"/>
                                        </p:tgtEl>
                                        <p:attrNameLst>
                                          <p:attrName>ppt_x</p:attrName>
                                          <p:attrName>ppt_y</p:attrName>
                                        </p:attrNameLst>
                                      </p:cBhvr>
                                      <p:rCtr x="0" y="9630"/>
                                    </p:animMotion>
                                  </p:childTnLst>
                                </p:cTn>
                              </p:par>
                              <p:par>
                                <p:cTn id="18" presetID="0" presetClass="path" presetSubtype="0" repeatCount="indefinite" accel="50000" decel="50000" autoRev="1" fill="hold" nodeType="withEffect">
                                  <p:stCondLst>
                                    <p:cond delay="0"/>
                                  </p:stCondLst>
                                  <p:childTnLst>
                                    <p:animMotion origin="layout" path="M -9.72222E-7 -4.69136E-6 L 0.00044 -0.08549 " pathEditMode="relative" rAng="0" ptsTypes="AA">
                                      <p:cBhvr>
                                        <p:cTn id="19" dur="2000" fill="hold"/>
                                        <p:tgtEl>
                                          <p:spTgt spid="68"/>
                                        </p:tgtEl>
                                        <p:attrNameLst>
                                          <p:attrName>ppt_x</p:attrName>
                                          <p:attrName>ppt_y</p:attrName>
                                        </p:attrNameLst>
                                      </p:cBhvr>
                                      <p:rCtr x="17" y="-4275"/>
                                    </p:animMotion>
                                  </p:childTnLst>
                                </p:cTn>
                              </p:par>
                              <p:par>
                                <p:cTn id="20" presetID="42" presetClass="path" presetSubtype="0" repeatCount="indefinite" accel="50000" decel="50000" autoRev="1" fill="hold" nodeType="withEffect">
                                  <p:stCondLst>
                                    <p:cond delay="0"/>
                                  </p:stCondLst>
                                  <p:childTnLst>
                                    <p:animMotion origin="layout" path="M -0.00017 -0.02824 L -0.00017 0.05324 " pathEditMode="relative" rAng="0" ptsTypes="AA">
                                      <p:cBhvr>
                                        <p:cTn id="21" dur="2000" fill="hold"/>
                                        <p:tgtEl>
                                          <p:spTgt spid="69"/>
                                        </p:tgtEl>
                                        <p:attrNameLst>
                                          <p:attrName>ppt_x</p:attrName>
                                          <p:attrName>ppt_y</p:attrName>
                                        </p:attrNameLst>
                                      </p:cBhvr>
                                      <p:rCtr x="0" y="4074"/>
                                    </p:animMotion>
                                  </p:childTnLst>
                                  <p:subTnLst>
                                    <p:set>
                                      <p:cBhvr override="childStyle">
                                        <p:cTn dur="1" fill="hold" display="0" masterRel="sameClick" afterEffect="1">
                                          <p:stCondLst>
                                            <p:cond evt="end" delay="0">
                                              <p:tn val="20"/>
                                            </p:cond>
                                          </p:stCondLst>
                                        </p:cTn>
                                        <p:tgtEl>
                                          <p:spTgt spid="69"/>
                                        </p:tgtEl>
                                        <p:attrNameLst>
                                          <p:attrName>style.visibility</p:attrName>
                                        </p:attrNameLst>
                                      </p:cBhvr>
                                      <p:to>
                                        <p:strVal val="hidden"/>
                                      </p:to>
                                    </p:set>
                                  </p:subTnLst>
                                </p:cTn>
                              </p:par>
                              <p:par>
                                <p:cTn id="22" presetID="42" presetClass="path" presetSubtype="0" repeatCount="indefinite" accel="50000" decel="50000" autoRev="1" fill="hold" nodeType="withEffect">
                                  <p:stCondLst>
                                    <p:cond delay="0"/>
                                  </p:stCondLst>
                                  <p:childTnLst>
                                    <p:animMotion origin="layout" path="M -0.00017 -0.02825 L -0.00017 0.05324 " pathEditMode="relative" rAng="0" ptsTypes="AA">
                                      <p:cBhvr>
                                        <p:cTn id="23" dur="2000" fill="hold"/>
                                        <p:tgtEl>
                                          <p:spTgt spid="76"/>
                                        </p:tgtEl>
                                        <p:attrNameLst>
                                          <p:attrName>ppt_x</p:attrName>
                                          <p:attrName>ppt_y</p:attrName>
                                        </p:attrNameLst>
                                      </p:cBhvr>
                                      <p:rCtr x="0" y="4074"/>
                                    </p:animMotion>
                                  </p:childTnLst>
                                  <p:subTnLst>
                                    <p:set>
                                      <p:cBhvr override="childStyle">
                                        <p:cTn dur="1" fill="hold" display="0" masterRel="sameClick" afterEffect="1">
                                          <p:stCondLst>
                                            <p:cond evt="end" delay="0">
                                              <p:tn val="22"/>
                                            </p:cond>
                                          </p:stCondLst>
                                        </p:cTn>
                                        <p:tgtEl>
                                          <p:spTgt spid="76"/>
                                        </p:tgtEl>
                                        <p:attrNameLst>
                                          <p:attrName>style.visibility</p:attrName>
                                        </p:attrNameLst>
                                      </p:cBhvr>
                                      <p:to>
                                        <p:strVal val="hidden"/>
                                      </p:to>
                                    </p:set>
                                  </p:sub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40"/>
                                        </p:tgtEl>
                                        <p:attrNameLst>
                                          <p:attrName>style.visibility</p:attrName>
                                        </p:attrNameLst>
                                      </p:cBhvr>
                                      <p:to>
                                        <p:strVal val="visible"/>
                                      </p:to>
                                    </p:set>
                                    <p:animEffect transition="in" filter="fade">
                                      <p:cBhvr>
                                        <p:cTn id="28" dur="500"/>
                                        <p:tgtEl>
                                          <p:spTgt spid="14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53"/>
                                        </p:tgtEl>
                                        <p:attrNameLst>
                                          <p:attrName>style.visibility</p:attrName>
                                        </p:attrNameLst>
                                      </p:cBhvr>
                                      <p:to>
                                        <p:strVal val="visible"/>
                                      </p:to>
                                    </p:set>
                                    <p:animEffect transition="in" filter="fade">
                                      <p:cBhvr>
                                        <p:cTn id="33"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EA07D77-55A6-9D3C-1923-6A6581B4768D}"/>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AC1D25CE-85A7-3D75-FF15-770DEFE0393F}"/>
              </a:ext>
            </a:extLst>
          </p:cNvPr>
          <p:cNvSpPr txBox="1"/>
          <p:nvPr/>
        </p:nvSpPr>
        <p:spPr>
          <a:xfrm>
            <a:off x="16202526" y="4076700"/>
            <a:ext cx="1377727" cy="646331"/>
          </a:xfrm>
          <a:prstGeom prst="rect">
            <a:avLst/>
          </a:prstGeom>
          <a:noFill/>
        </p:spPr>
        <p:txBody>
          <a:bodyPr wrap="square" rtlCol="0">
            <a:spAutoFit/>
          </a:bodyPr>
          <a:lstStyle/>
          <a:p>
            <a:r>
              <a:rPr lang="en-GB" sz="1800" u="none" dirty="0">
                <a:solidFill>
                  <a:schemeClr val="bg1"/>
                </a:solidFill>
                <a:latin typeface="Lexend Light" pitchFamily="2" charset="77"/>
              </a:rPr>
              <a:t>Exhaust to condenser</a:t>
            </a:r>
            <a:endParaRPr lang="en-US" dirty="0"/>
          </a:p>
        </p:txBody>
      </p:sp>
      <p:cxnSp>
        <p:nvCxnSpPr>
          <p:cNvPr id="23" name="Straight Connector 22">
            <a:extLst>
              <a:ext uri="{FF2B5EF4-FFF2-40B4-BE49-F238E27FC236}">
                <a16:creationId xmlns:a16="http://schemas.microsoft.com/office/drawing/2014/main" id="{498D5483-BD8E-64D2-E3CD-7E497053D0F4}"/>
              </a:ext>
              <a:ext uri="{C183D7F6-B498-43B3-948B-1728B52AA6E4}">
                <adec:decorative xmlns:adec="http://schemas.microsoft.com/office/drawing/2017/decorative" val="1"/>
              </a:ext>
            </a:extLst>
          </p:cNvPr>
          <p:cNvCxnSpPr>
            <a:cxnSpLocks/>
          </p:cNvCxnSpPr>
          <p:nvPr/>
        </p:nvCxnSpPr>
        <p:spPr>
          <a:xfrm flipH="1">
            <a:off x="13335000" y="4881600"/>
            <a:ext cx="5099273"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F2C3075-0062-266E-059F-8D33323F80AA}"/>
              </a:ext>
              <a:ext uri="{C183D7F6-B498-43B3-948B-1728B52AA6E4}">
                <adec:decorative xmlns:adec="http://schemas.microsoft.com/office/drawing/2017/decorative" val="1"/>
              </a:ext>
            </a:extLst>
          </p:cNvPr>
          <p:cNvCxnSpPr>
            <a:cxnSpLocks/>
          </p:cNvCxnSpPr>
          <p:nvPr/>
        </p:nvCxnSpPr>
        <p:spPr>
          <a:xfrm flipV="1">
            <a:off x="12549600" y="3457864"/>
            <a:ext cx="0" cy="1399642"/>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C10F7AEE-E15F-0CB7-EFC3-1C7CE3050528}"/>
              </a:ext>
              <a:ext uri="{C183D7F6-B498-43B3-948B-1728B52AA6E4}">
                <adec:decorative xmlns:adec="http://schemas.microsoft.com/office/drawing/2017/decorative" val="1"/>
              </a:ext>
            </a:extLst>
          </p:cNvPr>
          <p:cNvCxnSpPr>
            <a:cxnSpLocks/>
          </p:cNvCxnSpPr>
          <p:nvPr/>
        </p:nvCxnSpPr>
        <p:spPr>
          <a:xfrm flipH="1">
            <a:off x="10183217" y="4881600"/>
            <a:ext cx="2366383"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A44AB3B-E96A-D680-0FBE-85D07589F83E}"/>
              </a:ext>
              <a:ext uri="{C183D7F6-B498-43B3-948B-1728B52AA6E4}">
                <adec:decorative xmlns:adec="http://schemas.microsoft.com/office/drawing/2017/decorative" val="1"/>
              </a:ext>
            </a:extLst>
          </p:cNvPr>
          <p:cNvCxnSpPr>
            <a:cxnSpLocks/>
          </p:cNvCxnSpPr>
          <p:nvPr/>
        </p:nvCxnSpPr>
        <p:spPr>
          <a:xfrm flipH="1">
            <a:off x="12549600" y="3457864"/>
            <a:ext cx="53340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021BBFF-BC13-932D-AF40-A77DC222D536}"/>
              </a:ext>
              <a:ext uri="{C183D7F6-B498-43B3-948B-1728B52AA6E4}">
                <adec:decorative xmlns:adec="http://schemas.microsoft.com/office/drawing/2017/decorative" val="1"/>
              </a:ext>
            </a:extLst>
          </p:cNvPr>
          <p:cNvCxnSpPr>
            <a:cxnSpLocks/>
          </p:cNvCxnSpPr>
          <p:nvPr/>
        </p:nvCxnSpPr>
        <p:spPr>
          <a:xfrm flipH="1">
            <a:off x="9425400" y="3457864"/>
            <a:ext cx="53340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AC7AA60-0A61-9D4E-A91C-7082C1A2EB01}"/>
              </a:ext>
              <a:ext uri="{C183D7F6-B498-43B3-948B-1728B52AA6E4}">
                <adec:decorative xmlns:adec="http://schemas.microsoft.com/office/drawing/2017/decorative" val="1"/>
              </a:ext>
            </a:extLst>
          </p:cNvPr>
          <p:cNvCxnSpPr>
            <a:cxnSpLocks/>
          </p:cNvCxnSpPr>
          <p:nvPr/>
        </p:nvCxnSpPr>
        <p:spPr>
          <a:xfrm flipH="1">
            <a:off x="6278804" y="3414190"/>
            <a:ext cx="913767"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FDB45D8-C754-BFA5-A808-AD4464FFB502}"/>
              </a:ext>
              <a:ext uri="{C183D7F6-B498-43B3-948B-1728B52AA6E4}">
                <adec:decorative xmlns:adec="http://schemas.microsoft.com/office/drawing/2017/decorative" val="1"/>
              </a:ext>
            </a:extLst>
          </p:cNvPr>
          <p:cNvCxnSpPr>
            <a:cxnSpLocks/>
          </p:cNvCxnSpPr>
          <p:nvPr/>
        </p:nvCxnSpPr>
        <p:spPr>
          <a:xfrm flipV="1">
            <a:off x="6278804" y="3457864"/>
            <a:ext cx="0" cy="4886036"/>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E0BE727-F073-C4C3-67C8-4ADFA976D3DD}"/>
              </a:ext>
              <a:ext uri="{C183D7F6-B498-43B3-948B-1728B52AA6E4}">
                <adec:decorative xmlns:adec="http://schemas.microsoft.com/office/drawing/2017/decorative" val="1"/>
              </a:ext>
            </a:extLst>
          </p:cNvPr>
          <p:cNvCxnSpPr>
            <a:cxnSpLocks/>
          </p:cNvCxnSpPr>
          <p:nvPr/>
        </p:nvCxnSpPr>
        <p:spPr>
          <a:xfrm flipV="1">
            <a:off x="9425400" y="3457864"/>
            <a:ext cx="0" cy="1399642"/>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9AD399A-18E6-0C36-D5F4-EC35C858D29B}"/>
              </a:ext>
              <a:ext uri="{C183D7F6-B498-43B3-948B-1728B52AA6E4}">
                <adec:decorative xmlns:adec="http://schemas.microsoft.com/office/drawing/2017/decorative" val="1"/>
              </a:ext>
            </a:extLst>
          </p:cNvPr>
          <p:cNvCxnSpPr>
            <a:cxnSpLocks/>
          </p:cNvCxnSpPr>
          <p:nvPr/>
        </p:nvCxnSpPr>
        <p:spPr>
          <a:xfrm flipH="1">
            <a:off x="7382950" y="4881600"/>
            <a:ext cx="204245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5FB09F7-DDD5-C49F-1929-B80B1879E1DD}"/>
              </a:ext>
              <a:ext uri="{C183D7F6-B498-43B3-948B-1728B52AA6E4}">
                <adec:decorative xmlns:adec="http://schemas.microsoft.com/office/drawing/2017/decorative" val="1"/>
              </a:ext>
            </a:extLst>
          </p:cNvPr>
          <p:cNvSpPr txBox="1"/>
          <p:nvPr/>
        </p:nvSpPr>
        <p:spPr>
          <a:xfrm>
            <a:off x="35935920" y="12710160"/>
            <a:ext cx="184731" cy="369332"/>
          </a:xfrm>
          <a:prstGeom prst="rect">
            <a:avLst/>
          </a:prstGeom>
          <a:noFill/>
        </p:spPr>
        <p:txBody>
          <a:bodyPr wrap="square" rtlCol="0">
            <a:spAutoFit/>
          </a:bodyPr>
          <a:lstStyle/>
          <a:p>
            <a:endParaRPr lang="en-US" dirty="0"/>
          </a:p>
        </p:txBody>
      </p:sp>
      <p:sp>
        <p:nvSpPr>
          <p:cNvPr id="25" name="Oval 24">
            <a:extLst>
              <a:ext uri="{FF2B5EF4-FFF2-40B4-BE49-F238E27FC236}">
                <a16:creationId xmlns:a16="http://schemas.microsoft.com/office/drawing/2014/main" id="{7573C604-556A-885B-0205-2429223B4919}"/>
              </a:ext>
              <a:ext uri="{C183D7F6-B498-43B3-948B-1728B52AA6E4}">
                <adec:decorative xmlns:adec="http://schemas.microsoft.com/office/drawing/2017/decorative" val="1"/>
              </a:ext>
            </a:extLst>
          </p:cNvPr>
          <p:cNvSpPr/>
          <p:nvPr/>
        </p:nvSpPr>
        <p:spPr>
          <a:xfrm>
            <a:off x="13817977" y="6554568"/>
            <a:ext cx="1758241" cy="26533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4CE7B183-E681-58A4-FED5-986709FC9A7B}"/>
              </a:ext>
              <a:ext uri="{C183D7F6-B498-43B3-948B-1728B52AA6E4}">
                <adec:decorative xmlns:adec="http://schemas.microsoft.com/office/drawing/2017/decorative" val="1"/>
              </a:ext>
            </a:extLst>
          </p:cNvPr>
          <p:cNvSpPr/>
          <p:nvPr/>
        </p:nvSpPr>
        <p:spPr>
          <a:xfrm>
            <a:off x="13839359" y="3120211"/>
            <a:ext cx="1758241" cy="208375"/>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a:extLst>
              <a:ext uri="{FF2B5EF4-FFF2-40B4-BE49-F238E27FC236}">
                <a16:creationId xmlns:a16="http://schemas.microsoft.com/office/drawing/2014/main" id="{D24A2120-8CA3-8C88-FCF4-FB2664CC5F8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t="-4083" b="6332"/>
          <a:stretch>
            <a:fillRect/>
          </a:stretch>
        </p:blipFill>
        <p:spPr>
          <a:xfrm rot="16200000" flipH="1">
            <a:off x="12428784" y="3556785"/>
            <a:ext cx="3518229" cy="2819402"/>
          </a:xfrm>
          <a:prstGeom prst="rect">
            <a:avLst/>
          </a:prstGeom>
        </p:spPr>
      </p:pic>
      <p:pic>
        <p:nvPicPr>
          <p:cNvPr id="29" name="Graphic 28">
            <a:extLst>
              <a:ext uri="{FF2B5EF4-FFF2-40B4-BE49-F238E27FC236}">
                <a16:creationId xmlns:a16="http://schemas.microsoft.com/office/drawing/2014/main" id="{F438DEF2-EC93-2A4C-DB13-8DF5A6ED8E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10633138" y="6596760"/>
            <a:ext cx="5069146" cy="345021"/>
          </a:xfrm>
          <a:prstGeom prst="rect">
            <a:avLst/>
          </a:prstGeom>
        </p:spPr>
      </p:pic>
      <p:grpSp>
        <p:nvGrpSpPr>
          <p:cNvPr id="30" name="Group 29">
            <a:extLst>
              <a:ext uri="{FF2B5EF4-FFF2-40B4-BE49-F238E27FC236}">
                <a16:creationId xmlns:a16="http://schemas.microsoft.com/office/drawing/2014/main" id="{DD6E6C81-45FA-C710-D697-1C1A8285DAD0}"/>
              </a:ext>
              <a:ext uri="{C183D7F6-B498-43B3-948B-1728B52AA6E4}">
                <adec:decorative xmlns:adec="http://schemas.microsoft.com/office/drawing/2017/decorative" val="1"/>
              </a:ext>
            </a:extLst>
          </p:cNvPr>
          <p:cNvGrpSpPr/>
          <p:nvPr/>
        </p:nvGrpSpPr>
        <p:grpSpPr>
          <a:xfrm rot="8573720">
            <a:off x="14141165" y="3486015"/>
            <a:ext cx="829048" cy="842440"/>
            <a:chOff x="13722814" y="3494377"/>
            <a:chExt cx="642532" cy="662849"/>
          </a:xfrm>
        </p:grpSpPr>
        <p:sp>
          <p:nvSpPr>
            <p:cNvPr id="31" name="Oval 30">
              <a:extLst>
                <a:ext uri="{FF2B5EF4-FFF2-40B4-BE49-F238E27FC236}">
                  <a16:creationId xmlns:a16="http://schemas.microsoft.com/office/drawing/2014/main" id="{12F1D098-1C88-CA1D-006F-BBDCCB92C99B}"/>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C5B85405-92B8-EB87-B04C-F729F45FE6F6}"/>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9F5EBE8C-BECF-DE29-2945-7B6BE93A0E38}"/>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988C7ECD-9168-A46F-1916-30046080D960}"/>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D4BBC9CC-C33E-ABC3-5010-2FAE7BE32233}"/>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2E4FC155-9A79-AE53-6A0F-9A32D12CF778}"/>
              </a:ext>
              <a:ext uri="{C183D7F6-B498-43B3-948B-1728B52AA6E4}">
                <adec:decorative xmlns:adec="http://schemas.microsoft.com/office/drawing/2017/decorative" val="1"/>
              </a:ext>
            </a:extLst>
          </p:cNvPr>
          <p:cNvSpPr/>
          <p:nvPr/>
        </p:nvSpPr>
        <p:spPr>
          <a:xfrm>
            <a:off x="13877108" y="3273232"/>
            <a:ext cx="1491892" cy="46622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6B0CD5D8-6EA3-0034-9D80-CBD9C1A03CB9}"/>
              </a:ext>
              <a:ext uri="{C183D7F6-B498-43B3-948B-1728B52AA6E4}">
                <adec:decorative xmlns:adec="http://schemas.microsoft.com/office/drawing/2017/decorative" val="1"/>
              </a:ext>
            </a:extLst>
          </p:cNvPr>
          <p:cNvGrpSpPr/>
          <p:nvPr/>
        </p:nvGrpSpPr>
        <p:grpSpPr>
          <a:xfrm rot="19389576">
            <a:off x="14138177" y="5211624"/>
            <a:ext cx="1025649" cy="1035717"/>
            <a:chOff x="13710589" y="3540978"/>
            <a:chExt cx="601108" cy="616248"/>
          </a:xfrm>
        </p:grpSpPr>
        <p:sp>
          <p:nvSpPr>
            <p:cNvPr id="38" name="Oval 37">
              <a:extLst>
                <a:ext uri="{FF2B5EF4-FFF2-40B4-BE49-F238E27FC236}">
                  <a16:creationId xmlns:a16="http://schemas.microsoft.com/office/drawing/2014/main" id="{62582DBA-764A-0184-0CB7-E78662306B14}"/>
                </a:ext>
              </a:extLst>
            </p:cNvPr>
            <p:cNvSpPr/>
            <p:nvPr/>
          </p:nvSpPr>
          <p:spPr>
            <a:xfrm>
              <a:off x="13813283" y="3544219"/>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Oval 38">
              <a:extLst>
                <a:ext uri="{FF2B5EF4-FFF2-40B4-BE49-F238E27FC236}">
                  <a16:creationId xmlns:a16="http://schemas.microsoft.com/office/drawing/2014/main" id="{32E042EB-681C-336D-A9EF-F583F7F1A4E7}"/>
                </a:ext>
              </a:extLst>
            </p:cNvPr>
            <p:cNvSpPr/>
            <p:nvPr/>
          </p:nvSpPr>
          <p:spPr>
            <a:xfrm>
              <a:off x="13980913" y="3666141"/>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3C2917FB-B8F6-BA9A-15E6-7D6BABFB1830}"/>
                </a:ext>
              </a:extLst>
            </p:cNvPr>
            <p:cNvSpPr/>
            <p:nvPr/>
          </p:nvSpPr>
          <p:spPr>
            <a:xfrm>
              <a:off x="14087472" y="3540978"/>
              <a:ext cx="100480" cy="10047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839F8A2B-A4B8-382D-D644-7C8D8B92BDEB}"/>
                </a:ext>
              </a:extLst>
            </p:cNvPr>
            <p:cNvSpPr/>
            <p:nvPr/>
          </p:nvSpPr>
          <p:spPr>
            <a:xfrm>
              <a:off x="13710589" y="3721246"/>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Arrow Connector 41">
              <a:extLst>
                <a:ext uri="{FF2B5EF4-FFF2-40B4-BE49-F238E27FC236}">
                  <a16:creationId xmlns:a16="http://schemas.microsoft.com/office/drawing/2014/main" id="{B2B45F2F-C638-162B-9F9B-A4F6929D2DC5}"/>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C8AB8E6F-0B3C-CB11-B624-AEB487C521DC}"/>
              </a:ext>
              <a:ext uri="{C183D7F6-B498-43B3-948B-1728B52AA6E4}">
                <adec:decorative xmlns:adec="http://schemas.microsoft.com/office/drawing/2017/decorative" val="1"/>
              </a:ext>
            </a:extLst>
          </p:cNvPr>
          <p:cNvSpPr/>
          <p:nvPr/>
        </p:nvSpPr>
        <p:spPr>
          <a:xfrm>
            <a:off x="13961534" y="6048926"/>
            <a:ext cx="1407466"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a:extLst>
              <a:ext uri="{FF2B5EF4-FFF2-40B4-BE49-F238E27FC236}">
                <a16:creationId xmlns:a16="http://schemas.microsoft.com/office/drawing/2014/main" id="{6F7EDD24-F109-0DD8-3B6A-7E382D00F0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12780600" y="4351227"/>
            <a:ext cx="3852000" cy="1981200"/>
          </a:xfrm>
          <a:prstGeom prst="rect">
            <a:avLst/>
          </a:prstGeom>
        </p:spPr>
      </p:pic>
      <p:sp>
        <p:nvSpPr>
          <p:cNvPr id="46" name="Oval 45">
            <a:extLst>
              <a:ext uri="{FF2B5EF4-FFF2-40B4-BE49-F238E27FC236}">
                <a16:creationId xmlns:a16="http://schemas.microsoft.com/office/drawing/2014/main" id="{62AB30C0-05C0-91E5-275B-3C6B5FD92C5A}"/>
              </a:ext>
              <a:ext uri="{C183D7F6-B498-43B3-948B-1728B52AA6E4}">
                <adec:decorative xmlns:adec="http://schemas.microsoft.com/office/drawing/2017/decorative" val="1"/>
              </a:ext>
            </a:extLst>
          </p:cNvPr>
          <p:cNvSpPr/>
          <p:nvPr/>
        </p:nvSpPr>
        <p:spPr>
          <a:xfrm>
            <a:off x="10608517" y="6618418"/>
            <a:ext cx="1442435" cy="166858"/>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A77F3A94-CB6A-724F-8EBA-4EA2BD7C8A19}"/>
              </a:ext>
              <a:ext uri="{C183D7F6-B498-43B3-948B-1728B52AA6E4}">
                <adec:decorative xmlns:adec="http://schemas.microsoft.com/office/drawing/2017/decorative" val="1"/>
              </a:ext>
            </a:extLst>
          </p:cNvPr>
          <p:cNvSpPr/>
          <p:nvPr/>
        </p:nvSpPr>
        <p:spPr>
          <a:xfrm>
            <a:off x="10622328" y="3119446"/>
            <a:ext cx="1442434" cy="20914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a:extLst>
              <a:ext uri="{FF2B5EF4-FFF2-40B4-BE49-F238E27FC236}">
                <a16:creationId xmlns:a16="http://schemas.microsoft.com/office/drawing/2014/main" id="{5FB944F7-DA6E-11CC-B33A-B865E597091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t="108" b="2143"/>
          <a:stretch>
            <a:fillRect/>
          </a:stretch>
        </p:blipFill>
        <p:spPr>
          <a:xfrm rot="16200000" flipH="1">
            <a:off x="9191814" y="3739396"/>
            <a:ext cx="3515171" cy="2438400"/>
          </a:xfrm>
          <a:prstGeom prst="rect">
            <a:avLst/>
          </a:prstGeom>
        </p:spPr>
      </p:pic>
      <p:pic>
        <p:nvPicPr>
          <p:cNvPr id="49" name="Graphic 48">
            <a:extLst>
              <a:ext uri="{FF2B5EF4-FFF2-40B4-BE49-F238E27FC236}">
                <a16:creationId xmlns:a16="http://schemas.microsoft.com/office/drawing/2014/main" id="{9649F396-128A-D69E-1F42-86B44485C6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7471793" y="6596760"/>
            <a:ext cx="5069146" cy="345021"/>
          </a:xfrm>
          <a:prstGeom prst="rect">
            <a:avLst/>
          </a:prstGeom>
        </p:spPr>
      </p:pic>
      <p:grpSp>
        <p:nvGrpSpPr>
          <p:cNvPr id="50" name="Group 49">
            <a:extLst>
              <a:ext uri="{FF2B5EF4-FFF2-40B4-BE49-F238E27FC236}">
                <a16:creationId xmlns:a16="http://schemas.microsoft.com/office/drawing/2014/main" id="{17F4D0DB-60A9-E0D6-7AAB-BD583A8CE072}"/>
              </a:ext>
              <a:ext uri="{C183D7F6-B498-43B3-948B-1728B52AA6E4}">
                <adec:decorative xmlns:adec="http://schemas.microsoft.com/office/drawing/2017/decorative" val="1"/>
              </a:ext>
            </a:extLst>
          </p:cNvPr>
          <p:cNvGrpSpPr/>
          <p:nvPr/>
        </p:nvGrpSpPr>
        <p:grpSpPr>
          <a:xfrm rot="8573720">
            <a:off x="10712168" y="3486015"/>
            <a:ext cx="829048" cy="842440"/>
            <a:chOff x="13722814" y="3494377"/>
            <a:chExt cx="642532" cy="662849"/>
          </a:xfrm>
        </p:grpSpPr>
        <p:sp>
          <p:nvSpPr>
            <p:cNvPr id="51" name="Oval 50">
              <a:extLst>
                <a:ext uri="{FF2B5EF4-FFF2-40B4-BE49-F238E27FC236}">
                  <a16:creationId xmlns:a16="http://schemas.microsoft.com/office/drawing/2014/main" id="{634C6656-94D1-4D4D-A733-4841344D24AD}"/>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E91E8966-C27E-5B60-3A16-7B9A8A0D7936}"/>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984BBADE-2295-F861-EB95-65CFDCAF0EB5}"/>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559E1106-8D5A-7809-DBF7-5FA1E6F0FE00}"/>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Arrow Connector 54">
              <a:extLst>
                <a:ext uri="{FF2B5EF4-FFF2-40B4-BE49-F238E27FC236}">
                  <a16:creationId xmlns:a16="http://schemas.microsoft.com/office/drawing/2014/main" id="{F799114E-EEFF-FE0C-AFAA-581C7E7F5294}"/>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56" name="Rectangle 55">
            <a:extLst>
              <a:ext uri="{FF2B5EF4-FFF2-40B4-BE49-F238E27FC236}">
                <a16:creationId xmlns:a16="http://schemas.microsoft.com/office/drawing/2014/main" id="{940A62EF-7F23-2C64-242B-BE701F05E933}"/>
              </a:ext>
              <a:ext uri="{C183D7F6-B498-43B3-948B-1728B52AA6E4}">
                <adec:decorative xmlns:adec="http://schemas.microsoft.com/office/drawing/2017/decorative" val="1"/>
              </a:ext>
            </a:extLst>
          </p:cNvPr>
          <p:cNvSpPr/>
          <p:nvPr/>
        </p:nvSpPr>
        <p:spPr>
          <a:xfrm>
            <a:off x="10639559" y="3273233"/>
            <a:ext cx="1192897" cy="462814"/>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AD136512-752B-D85C-6514-9698C323D712}"/>
              </a:ext>
              <a:ext uri="{C183D7F6-B498-43B3-948B-1728B52AA6E4}">
                <adec:decorative xmlns:adec="http://schemas.microsoft.com/office/drawing/2017/decorative" val="1"/>
              </a:ext>
            </a:extLst>
          </p:cNvPr>
          <p:cNvGrpSpPr/>
          <p:nvPr/>
        </p:nvGrpSpPr>
        <p:grpSpPr>
          <a:xfrm rot="19389576">
            <a:off x="10768965" y="5292000"/>
            <a:ext cx="976200" cy="991968"/>
            <a:chOff x="13722814" y="3494377"/>
            <a:chExt cx="642532" cy="662849"/>
          </a:xfrm>
        </p:grpSpPr>
        <p:sp>
          <p:nvSpPr>
            <p:cNvPr id="58" name="Oval 57">
              <a:extLst>
                <a:ext uri="{FF2B5EF4-FFF2-40B4-BE49-F238E27FC236}">
                  <a16:creationId xmlns:a16="http://schemas.microsoft.com/office/drawing/2014/main" id="{E4749BE5-E911-C847-E6D1-5D75B2790E6C}"/>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92B25A7E-8B0C-87F6-4429-36A65D172097}"/>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6E01C48-E57D-914D-F590-4EE625F8B21F}"/>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AA96576-FF5D-FD79-4B33-9F086C43CCE2}"/>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80910862-56A5-870E-73E7-047C8DE65038}"/>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F2B279B2-EBA0-7EFB-D4CD-7524D481F44E}"/>
              </a:ext>
              <a:ext uri="{C183D7F6-B498-43B3-948B-1728B52AA6E4}">
                <adec:decorative xmlns:adec="http://schemas.microsoft.com/office/drawing/2017/decorative" val="1"/>
              </a:ext>
            </a:extLst>
          </p:cNvPr>
          <p:cNvSpPr/>
          <p:nvPr/>
        </p:nvSpPr>
        <p:spPr>
          <a:xfrm>
            <a:off x="10726912" y="6069196"/>
            <a:ext cx="930398" cy="678304"/>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a:extLst>
              <a:ext uri="{FF2B5EF4-FFF2-40B4-BE49-F238E27FC236}">
                <a16:creationId xmlns:a16="http://schemas.microsoft.com/office/drawing/2014/main" id="{507235C2-DA70-9C72-5F22-E657F026E16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9457800" y="4496776"/>
            <a:ext cx="3758400" cy="1680577"/>
          </a:xfrm>
          <a:prstGeom prst="rect">
            <a:avLst/>
          </a:prstGeom>
        </p:spPr>
      </p:pic>
      <p:sp>
        <p:nvSpPr>
          <p:cNvPr id="65" name="Oval 64">
            <a:extLst>
              <a:ext uri="{FF2B5EF4-FFF2-40B4-BE49-F238E27FC236}">
                <a16:creationId xmlns:a16="http://schemas.microsoft.com/office/drawing/2014/main" id="{08E1E7D8-B9D1-FD8B-E93B-94C6C8E8DD7E}"/>
              </a:ext>
              <a:ext uri="{C183D7F6-B498-43B3-948B-1728B52AA6E4}">
                <adec:decorative xmlns:adec="http://schemas.microsoft.com/office/drawing/2017/decorative" val="1"/>
              </a:ext>
            </a:extLst>
          </p:cNvPr>
          <p:cNvSpPr/>
          <p:nvPr/>
        </p:nvSpPr>
        <p:spPr>
          <a:xfrm>
            <a:off x="7917690" y="6617926"/>
            <a:ext cx="1080000" cy="17416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5C975CEF-CFE2-4CE1-05D5-0ABB904C6CA5}"/>
              </a:ext>
              <a:ext uri="{C183D7F6-B498-43B3-948B-1728B52AA6E4}">
                <adec:decorative xmlns:adec="http://schemas.microsoft.com/office/drawing/2017/decorative" val="1"/>
              </a:ext>
            </a:extLst>
          </p:cNvPr>
          <p:cNvSpPr/>
          <p:nvPr/>
        </p:nvSpPr>
        <p:spPr>
          <a:xfrm>
            <a:off x="7917690" y="3120212"/>
            <a:ext cx="1080000" cy="17446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a:extLst>
              <a:ext uri="{FF2B5EF4-FFF2-40B4-BE49-F238E27FC236}">
                <a16:creationId xmlns:a16="http://schemas.microsoft.com/office/drawing/2014/main" id="{A6548612-F601-881C-B907-0AA72A42DA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rcRect l="-4641" t="-25323" r="-6610" b="-2932"/>
          <a:stretch>
            <a:fillRect/>
          </a:stretch>
        </p:blipFill>
        <p:spPr>
          <a:xfrm rot="16200000" flipH="1">
            <a:off x="5845185" y="3751006"/>
            <a:ext cx="3968925" cy="2486714"/>
          </a:xfrm>
          <a:prstGeom prst="rect">
            <a:avLst/>
          </a:prstGeom>
        </p:spPr>
      </p:pic>
      <p:pic>
        <p:nvPicPr>
          <p:cNvPr id="68" name="Graphic 67">
            <a:extLst>
              <a:ext uri="{FF2B5EF4-FFF2-40B4-BE49-F238E27FC236}">
                <a16:creationId xmlns:a16="http://schemas.microsoft.com/office/drawing/2014/main" id="{7E8946AE-0160-FC9C-4EC3-41F72EB73EB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4830509" y="6596760"/>
            <a:ext cx="5069146" cy="345021"/>
          </a:xfrm>
          <a:prstGeom prst="rect">
            <a:avLst/>
          </a:prstGeom>
        </p:spPr>
      </p:pic>
      <p:grpSp>
        <p:nvGrpSpPr>
          <p:cNvPr id="69" name="Group 68">
            <a:extLst>
              <a:ext uri="{FF2B5EF4-FFF2-40B4-BE49-F238E27FC236}">
                <a16:creationId xmlns:a16="http://schemas.microsoft.com/office/drawing/2014/main" id="{214962B7-BDD1-C8C6-D5FB-1A5749F6CFDD}"/>
              </a:ext>
              <a:ext uri="{C183D7F6-B498-43B3-948B-1728B52AA6E4}">
                <adec:decorative xmlns:adec="http://schemas.microsoft.com/office/drawing/2017/decorative" val="1"/>
              </a:ext>
            </a:extLst>
          </p:cNvPr>
          <p:cNvGrpSpPr/>
          <p:nvPr/>
        </p:nvGrpSpPr>
        <p:grpSpPr>
          <a:xfrm rot="8573720">
            <a:off x="7924653" y="3486015"/>
            <a:ext cx="829048" cy="842440"/>
            <a:chOff x="13722814" y="3494377"/>
            <a:chExt cx="642532" cy="662849"/>
          </a:xfrm>
        </p:grpSpPr>
        <p:sp>
          <p:nvSpPr>
            <p:cNvPr id="70" name="Oval 69">
              <a:extLst>
                <a:ext uri="{FF2B5EF4-FFF2-40B4-BE49-F238E27FC236}">
                  <a16:creationId xmlns:a16="http://schemas.microsoft.com/office/drawing/2014/main" id="{09AF3311-543B-0589-2E70-C9AAE07D3538}"/>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a:extLst>
                <a:ext uri="{FF2B5EF4-FFF2-40B4-BE49-F238E27FC236}">
                  <a16:creationId xmlns:a16="http://schemas.microsoft.com/office/drawing/2014/main" id="{0A8098AC-2A7C-547C-59AC-971F6A24FA41}"/>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592A7288-9FCC-C350-7064-0990080EC982}"/>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9CC5DAB1-B852-A1BC-3158-DFB7BFB93675}"/>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Arrow Connector 73">
              <a:extLst>
                <a:ext uri="{FF2B5EF4-FFF2-40B4-BE49-F238E27FC236}">
                  <a16:creationId xmlns:a16="http://schemas.microsoft.com/office/drawing/2014/main" id="{401F34C3-7289-B23F-FCF0-2EA23EA81101}"/>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75" name="Rectangle 74">
            <a:extLst>
              <a:ext uri="{FF2B5EF4-FFF2-40B4-BE49-F238E27FC236}">
                <a16:creationId xmlns:a16="http://schemas.microsoft.com/office/drawing/2014/main" id="{A7EDD227-6D5B-C0F5-0794-86FCCECA3737}"/>
              </a:ext>
              <a:ext uri="{C183D7F6-B498-43B3-948B-1728B52AA6E4}">
                <adec:decorative xmlns:adec="http://schemas.microsoft.com/office/drawing/2017/decorative" val="1"/>
              </a:ext>
            </a:extLst>
          </p:cNvPr>
          <p:cNvSpPr/>
          <p:nvPr/>
        </p:nvSpPr>
        <p:spPr>
          <a:xfrm>
            <a:off x="7998276" y="3273232"/>
            <a:ext cx="914400" cy="61833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6C2F2D8F-B8BE-E3AD-040A-D47254D44FE4}"/>
              </a:ext>
              <a:ext uri="{C183D7F6-B498-43B3-948B-1728B52AA6E4}">
                <adec:decorative xmlns:adec="http://schemas.microsoft.com/office/drawing/2017/decorative" val="1"/>
              </a:ext>
            </a:extLst>
          </p:cNvPr>
          <p:cNvGrpSpPr/>
          <p:nvPr/>
        </p:nvGrpSpPr>
        <p:grpSpPr>
          <a:xfrm rot="19389576">
            <a:off x="8057573" y="5451306"/>
            <a:ext cx="750643" cy="762768"/>
            <a:chOff x="13722814" y="3494377"/>
            <a:chExt cx="642532" cy="662849"/>
          </a:xfrm>
        </p:grpSpPr>
        <p:sp>
          <p:nvSpPr>
            <p:cNvPr id="77" name="Oval 76">
              <a:extLst>
                <a:ext uri="{FF2B5EF4-FFF2-40B4-BE49-F238E27FC236}">
                  <a16:creationId xmlns:a16="http://schemas.microsoft.com/office/drawing/2014/main" id="{351D9A5A-AC1D-F1E3-C0B5-E5423AEC81FC}"/>
                </a:ext>
              </a:extLst>
            </p:cNvPr>
            <p:cNvSpPr/>
            <p:nvPr/>
          </p:nvSpPr>
          <p:spPr>
            <a:xfrm>
              <a:off x="13868400" y="3494377"/>
              <a:ext cx="228600" cy="228600"/>
            </a:xfrm>
            <a:prstGeom prst="ellipse">
              <a:avLst/>
            </a:prstGeom>
            <a:solidFill>
              <a:srgbClr val="A3D6E9">
                <a:alpha val="58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Oval 77">
              <a:extLst>
                <a:ext uri="{FF2B5EF4-FFF2-40B4-BE49-F238E27FC236}">
                  <a16:creationId xmlns:a16="http://schemas.microsoft.com/office/drawing/2014/main" id="{C06C626C-9A9F-5234-EEC5-73B97EECDCC2}"/>
                </a:ext>
              </a:extLst>
            </p:cNvPr>
            <p:cNvSpPr/>
            <p:nvPr/>
          </p:nvSpPr>
          <p:spPr>
            <a:xfrm>
              <a:off x="14016154" y="3618386"/>
              <a:ext cx="177525" cy="177525"/>
            </a:xfrm>
            <a:prstGeom prst="ellipse">
              <a:avLst/>
            </a:prstGeom>
            <a:solidFill>
              <a:srgbClr val="A3D6E9">
                <a:alpha val="4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D09ED83A-1136-46E2-A0A0-1D7F1E8088B4}"/>
                </a:ext>
              </a:extLst>
            </p:cNvPr>
            <p:cNvSpPr/>
            <p:nvPr/>
          </p:nvSpPr>
          <p:spPr>
            <a:xfrm>
              <a:off x="14221927" y="3494482"/>
              <a:ext cx="143419" cy="143419"/>
            </a:xfrm>
            <a:prstGeom prst="ellipse">
              <a:avLst/>
            </a:prstGeom>
            <a:solidFill>
              <a:srgbClr val="A3D6E9">
                <a:alpha val="4538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3893EA45-2D9D-B097-06E8-B6CADE4752E4}"/>
                </a:ext>
              </a:extLst>
            </p:cNvPr>
            <p:cNvSpPr/>
            <p:nvPr/>
          </p:nvSpPr>
          <p:spPr>
            <a:xfrm>
              <a:off x="13722814" y="3704681"/>
              <a:ext cx="143419" cy="143419"/>
            </a:xfrm>
            <a:prstGeom prst="ellipse">
              <a:avLst/>
            </a:prstGeom>
            <a:solidFill>
              <a:srgbClr val="A3D6E9">
                <a:alpha val="2386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00B51943-FD09-27DD-194D-DF0808E0D60A}"/>
                </a:ext>
              </a:extLst>
            </p:cNvPr>
            <p:cNvCxnSpPr/>
            <p:nvPr/>
          </p:nvCxnSpPr>
          <p:spPr>
            <a:xfrm flipV="1">
              <a:off x="14030381" y="3785719"/>
              <a:ext cx="281316" cy="371507"/>
            </a:xfrm>
            <a:prstGeom prst="straightConnector1">
              <a:avLst/>
            </a:prstGeom>
            <a:ln w="44450">
              <a:solidFill>
                <a:srgbClr val="A3D6E9">
                  <a:alpha val="49000"/>
                </a:srgbClr>
              </a:solidFill>
              <a:tailEnd type="triangle"/>
            </a:ln>
          </p:spPr>
          <p:style>
            <a:lnRef idx="1">
              <a:schemeClr val="accent1"/>
            </a:lnRef>
            <a:fillRef idx="0">
              <a:schemeClr val="accent1"/>
            </a:fillRef>
            <a:effectRef idx="0">
              <a:schemeClr val="accent1"/>
            </a:effectRef>
            <a:fontRef idx="minor">
              <a:schemeClr val="tx1"/>
            </a:fontRef>
          </p:style>
        </p:cxnSp>
      </p:grpSp>
      <p:sp>
        <p:nvSpPr>
          <p:cNvPr id="82" name="Rectangle 81">
            <a:extLst>
              <a:ext uri="{FF2B5EF4-FFF2-40B4-BE49-F238E27FC236}">
                <a16:creationId xmlns:a16="http://schemas.microsoft.com/office/drawing/2014/main" id="{307022C0-A460-EB3A-2542-EFAE7B7E0553}"/>
              </a:ext>
              <a:ext uri="{C183D7F6-B498-43B3-948B-1728B52AA6E4}">
                <adec:decorative xmlns:adec="http://schemas.microsoft.com/office/drawing/2017/decorative" val="1"/>
              </a:ext>
            </a:extLst>
          </p:cNvPr>
          <p:cNvSpPr/>
          <p:nvPr/>
        </p:nvSpPr>
        <p:spPr>
          <a:xfrm>
            <a:off x="8009427" y="6048926"/>
            <a:ext cx="914400"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Graphic 82">
            <a:extLst>
              <a:ext uri="{FF2B5EF4-FFF2-40B4-BE49-F238E27FC236}">
                <a16:creationId xmlns:a16="http://schemas.microsoft.com/office/drawing/2014/main" id="{C245D6BF-E514-C67E-7851-88A73A714D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6567000" y="4668433"/>
            <a:ext cx="3768398" cy="1259912"/>
          </a:xfrm>
          <a:prstGeom prst="rect">
            <a:avLst/>
          </a:prstGeom>
        </p:spPr>
      </p:pic>
      <p:sp>
        <p:nvSpPr>
          <p:cNvPr id="4" name="number1">
            <a:extLst>
              <a:ext uri="{FF2B5EF4-FFF2-40B4-BE49-F238E27FC236}">
                <a16:creationId xmlns:a16="http://schemas.microsoft.com/office/drawing/2014/main" id="{BD7C2127-4A7A-B937-B34C-F6F5346A0969}"/>
              </a:ext>
            </a:extLst>
          </p:cNvPr>
          <p:cNvSpPr/>
          <p:nvPr/>
        </p:nvSpPr>
        <p:spPr>
          <a:xfrm>
            <a:off x="7841297" y="1567747"/>
            <a:ext cx="1052060" cy="10520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1</a:t>
            </a:r>
          </a:p>
        </p:txBody>
      </p:sp>
      <p:sp>
        <p:nvSpPr>
          <p:cNvPr id="5" name="number2">
            <a:extLst>
              <a:ext uri="{FF2B5EF4-FFF2-40B4-BE49-F238E27FC236}">
                <a16:creationId xmlns:a16="http://schemas.microsoft.com/office/drawing/2014/main" id="{4EC295C7-CB05-DD72-2F1F-1E406D8FC0F4}"/>
              </a:ext>
            </a:extLst>
          </p:cNvPr>
          <p:cNvSpPr/>
          <p:nvPr/>
        </p:nvSpPr>
        <p:spPr>
          <a:xfrm>
            <a:off x="10758940" y="1487469"/>
            <a:ext cx="1052060" cy="10520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2</a:t>
            </a:r>
          </a:p>
        </p:txBody>
      </p:sp>
      <p:sp>
        <p:nvSpPr>
          <p:cNvPr id="6" name="number3">
            <a:extLst>
              <a:ext uri="{FF2B5EF4-FFF2-40B4-BE49-F238E27FC236}">
                <a16:creationId xmlns:a16="http://schemas.microsoft.com/office/drawing/2014/main" id="{01275981-2A33-9F54-B262-26C74DB3F80B}"/>
              </a:ext>
            </a:extLst>
          </p:cNvPr>
          <p:cNvSpPr/>
          <p:nvPr/>
        </p:nvSpPr>
        <p:spPr>
          <a:xfrm>
            <a:off x="14187940" y="1531533"/>
            <a:ext cx="1052060" cy="10520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3</a:t>
            </a:r>
          </a:p>
        </p:txBody>
      </p:sp>
      <p:pic>
        <p:nvPicPr>
          <p:cNvPr id="11" name="Picture 10">
            <a:extLst>
              <a:ext uri="{FF2B5EF4-FFF2-40B4-BE49-F238E27FC236}">
                <a16:creationId xmlns:a16="http://schemas.microsoft.com/office/drawing/2014/main" id="{BA9A7850-78D3-2219-7018-56A4599904C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882188" y="0"/>
            <a:ext cx="18288000" cy="10287000"/>
          </a:xfrm>
          <a:prstGeom prst="rect">
            <a:avLst/>
          </a:prstGeom>
        </p:spPr>
      </p:pic>
      <p:sp>
        <p:nvSpPr>
          <p:cNvPr id="122" name="Title 121">
            <a:extLst>
              <a:ext uri="{FF2B5EF4-FFF2-40B4-BE49-F238E27FC236}">
                <a16:creationId xmlns:a16="http://schemas.microsoft.com/office/drawing/2014/main" id="{E7A1F393-1468-59A6-664D-E98849251ED4}"/>
              </a:ext>
            </a:extLst>
          </p:cNvPr>
          <p:cNvSpPr txBox="1">
            <a:spLocks noGrp="1"/>
          </p:cNvSpPr>
          <p:nvPr>
            <p:ph type="title" idx="4294967295"/>
          </p:nvPr>
        </p:nvSpPr>
        <p:spPr>
          <a:xfrm>
            <a:off x="681436" y="495300"/>
            <a:ext cx="15164475"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Medium" pitchFamily="2" charset="77"/>
              </a:rPr>
              <a:t>Triple-expansion steam engine</a:t>
            </a:r>
            <a:endParaRPr kumimoji="0" lang="en-US" sz="5400" b="0" i="0" u="none" strike="noStrike" kern="0" cap="none" spc="0" normalizeH="0" baseline="0" noProof="0" dirty="0">
              <a:ln>
                <a:noFill/>
              </a:ln>
              <a:solidFill>
                <a:schemeClr val="bg1"/>
              </a:solidFill>
              <a:effectLst/>
              <a:uLnTx/>
              <a:uFillTx/>
              <a:latin typeface="Lexend Medium" pitchFamily="2" charset="77"/>
            </a:endParaRPr>
          </a:p>
        </p:txBody>
      </p:sp>
      <p:pic>
        <p:nvPicPr>
          <p:cNvPr id="2" name="Picture 1">
            <a:extLst>
              <a:ext uri="{FF2B5EF4-FFF2-40B4-BE49-F238E27FC236}">
                <a16:creationId xmlns:a16="http://schemas.microsoft.com/office/drawing/2014/main" id="{BCB5AD38-12BB-F66A-3C55-38FF345A0ACF}"/>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967740" y="7058868"/>
            <a:ext cx="18288000" cy="10287000"/>
          </a:xfrm>
          <a:prstGeom prst="rect">
            <a:avLst/>
          </a:prstGeom>
        </p:spPr>
      </p:pic>
      <p:grpSp>
        <p:nvGrpSpPr>
          <p:cNvPr id="3" name="Group 2" descr="The size of the cylinders get bigger along the system">
            <a:extLst>
              <a:ext uri="{FF2B5EF4-FFF2-40B4-BE49-F238E27FC236}">
                <a16:creationId xmlns:a16="http://schemas.microsoft.com/office/drawing/2014/main" id="{11629047-2149-D8DD-796D-07CE1D683096}"/>
              </a:ext>
            </a:extLst>
          </p:cNvPr>
          <p:cNvGrpSpPr/>
          <p:nvPr/>
        </p:nvGrpSpPr>
        <p:grpSpPr>
          <a:xfrm>
            <a:off x="6330743" y="8172696"/>
            <a:ext cx="9245467" cy="1546399"/>
            <a:chOff x="17569324" y="7057560"/>
            <a:chExt cx="15159503" cy="1546399"/>
          </a:xfrm>
        </p:grpSpPr>
        <p:sp>
          <p:nvSpPr>
            <p:cNvPr id="7" name="Round Diagonal Corner of Rectangle 6">
              <a:extLst>
                <a:ext uri="{FF2B5EF4-FFF2-40B4-BE49-F238E27FC236}">
                  <a16:creationId xmlns:a16="http://schemas.microsoft.com/office/drawing/2014/main" id="{4F976D82-EE57-1C4D-B348-C1576E63C1BA}"/>
                </a:ext>
              </a:extLst>
            </p:cNvPr>
            <p:cNvSpPr/>
            <p:nvPr/>
          </p:nvSpPr>
          <p:spPr>
            <a:xfrm>
              <a:off x="17569324" y="7057560"/>
              <a:ext cx="15159503" cy="1534006"/>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1728000" rtlCol="0" anchor="ctr"/>
            <a:lstStyle/>
            <a:p>
              <a:pPr algn="l"/>
              <a:r>
                <a:rPr lang="en-GB" sz="3200" dirty="0">
                  <a:solidFill>
                    <a:schemeClr val="bg1"/>
                  </a:solidFill>
                  <a:latin typeface="Lexend Light" pitchFamily="2" charset="77"/>
                </a:rPr>
                <a:t>What do you notice about the </a:t>
              </a:r>
              <a:r>
                <a:rPr lang="en-GB" sz="4000" b="1" dirty="0">
                  <a:solidFill>
                    <a:schemeClr val="bg1"/>
                  </a:solidFill>
                  <a:latin typeface="Lexend Light" pitchFamily="2" charset="77"/>
                </a:rPr>
                <a:t>size</a:t>
              </a:r>
              <a:r>
                <a:rPr lang="en-GB" sz="3200" dirty="0">
                  <a:solidFill>
                    <a:schemeClr val="bg1"/>
                  </a:solidFill>
                  <a:latin typeface="Lexend Light" pitchFamily="2" charset="77"/>
                </a:rPr>
                <a:t> of the cylinders and pistons?</a:t>
              </a:r>
              <a:endParaRPr lang="en-GB" sz="3200" u="none" dirty="0">
                <a:solidFill>
                  <a:schemeClr val="bg1"/>
                </a:solidFill>
                <a:latin typeface="Lexend Light" pitchFamily="2" charset="77"/>
              </a:endParaRPr>
            </a:p>
          </p:txBody>
        </p:sp>
        <p:pic>
          <p:nvPicPr>
            <p:cNvPr id="9" name="Graphic 8" descr="Chat with solid fill">
              <a:extLst>
                <a:ext uri="{FF2B5EF4-FFF2-40B4-BE49-F238E27FC236}">
                  <a16:creationId xmlns:a16="http://schemas.microsoft.com/office/drawing/2014/main" id="{C3510DCC-B608-7A33-BCA2-96AD91795EB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21185200">
              <a:off x="17944845" y="7252136"/>
              <a:ext cx="2136859" cy="1351823"/>
            </a:xfrm>
            <a:prstGeom prst="rect">
              <a:avLst/>
            </a:prstGeom>
          </p:spPr>
        </p:pic>
      </p:grpSp>
      <p:sp>
        <p:nvSpPr>
          <p:cNvPr id="12" name="Round Diagonal Corner of Rectangle 11">
            <a:extLst>
              <a:ext uri="{FF2B5EF4-FFF2-40B4-BE49-F238E27FC236}">
                <a16:creationId xmlns:a16="http://schemas.microsoft.com/office/drawing/2014/main" id="{8E2E059B-9EBC-926D-1427-F075064D3AF3}"/>
              </a:ext>
            </a:extLst>
          </p:cNvPr>
          <p:cNvSpPr/>
          <p:nvPr/>
        </p:nvSpPr>
        <p:spPr>
          <a:xfrm>
            <a:off x="762228" y="2117104"/>
            <a:ext cx="4966033" cy="4007144"/>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2800" u="none" dirty="0">
                <a:solidFill>
                  <a:schemeClr val="tx1"/>
                </a:solidFill>
                <a:latin typeface="Lexend Light" pitchFamily="2" charset="77"/>
              </a:rPr>
              <a:t>A triple-expansion steam engine has 3 cylinders. </a:t>
            </a:r>
          </a:p>
          <a:p>
            <a:pPr algn="l"/>
            <a:endParaRPr lang="en-GB" sz="2000" dirty="0">
              <a:solidFill>
                <a:schemeClr val="tx1"/>
              </a:solidFill>
              <a:latin typeface="Lexend Light" pitchFamily="2" charset="77"/>
            </a:endParaRPr>
          </a:p>
          <a:p>
            <a:pPr algn="l"/>
            <a:r>
              <a:rPr lang="en-GB" sz="2800" u="none" dirty="0">
                <a:solidFill>
                  <a:schemeClr val="tx1"/>
                </a:solidFill>
                <a:latin typeface="Lexend Light" pitchFamily="2" charset="77"/>
              </a:rPr>
              <a:t>The same steam is used 3 times before it is exhausted and </a:t>
            </a:r>
            <a:r>
              <a:rPr lang="en-GB" sz="3600" b="1" u="none" dirty="0">
                <a:solidFill>
                  <a:schemeClr val="tx1"/>
                </a:solidFill>
                <a:latin typeface="Lexend Light" pitchFamily="2" charset="77"/>
              </a:rPr>
              <a:t>condensed</a:t>
            </a:r>
            <a:r>
              <a:rPr lang="en-GB" sz="2800" u="none" dirty="0">
                <a:solidFill>
                  <a:schemeClr val="tx1"/>
                </a:solidFill>
                <a:latin typeface="Lexend Light" pitchFamily="2" charset="77"/>
              </a:rPr>
              <a:t> back into water.</a:t>
            </a:r>
          </a:p>
        </p:txBody>
      </p:sp>
      <p:sp>
        <p:nvSpPr>
          <p:cNvPr id="19" name="Round Diagonal Corner of Rectangle 18">
            <a:extLst>
              <a:ext uri="{FF2B5EF4-FFF2-40B4-BE49-F238E27FC236}">
                <a16:creationId xmlns:a16="http://schemas.microsoft.com/office/drawing/2014/main" id="{EB20A0EB-22D2-B68C-6584-5901EC7B4DB2}"/>
              </a:ext>
            </a:extLst>
          </p:cNvPr>
          <p:cNvSpPr/>
          <p:nvPr/>
        </p:nvSpPr>
        <p:spPr>
          <a:xfrm>
            <a:off x="762228" y="6978826"/>
            <a:ext cx="4937544" cy="2736674"/>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2800" u="none" dirty="0">
                <a:solidFill>
                  <a:schemeClr val="bg1"/>
                </a:solidFill>
                <a:latin typeface="Lexend Light" pitchFamily="2" charset="77"/>
              </a:rPr>
              <a:t>The 3 cylinders </a:t>
            </a:r>
            <a:r>
              <a:rPr lang="en-GB" sz="2800" b="0" u="none" dirty="0">
                <a:solidFill>
                  <a:schemeClr val="bg1"/>
                </a:solidFill>
                <a:latin typeface="Lexend Light" pitchFamily="2" charset="77"/>
              </a:rPr>
              <a:t>makes the system much more </a:t>
            </a:r>
            <a:r>
              <a:rPr lang="en-GB" sz="3600" b="1" u="none" dirty="0">
                <a:solidFill>
                  <a:schemeClr val="bg1"/>
                </a:solidFill>
                <a:latin typeface="Lexend Light" pitchFamily="2" charset="77"/>
              </a:rPr>
              <a:t>efficient</a:t>
            </a:r>
            <a:r>
              <a:rPr lang="en-GB" sz="2800" b="0" u="none" dirty="0">
                <a:solidFill>
                  <a:schemeClr val="bg1"/>
                </a:solidFill>
                <a:latin typeface="Lexend Light" pitchFamily="2" charset="77"/>
              </a:rPr>
              <a:t> than a single cylinder engine.</a:t>
            </a:r>
          </a:p>
        </p:txBody>
      </p:sp>
    </p:spTree>
    <p:extLst>
      <p:ext uri="{BB962C8B-B14F-4D97-AF65-F5344CB8AC3E}">
        <p14:creationId xmlns:p14="http://schemas.microsoft.com/office/powerpoint/2010/main" val="6478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xit" presetSubtype="2" fill="hold" nodeType="afterEffect">
                                  <p:stCondLst>
                                    <p:cond delay="0"/>
                                  </p:stCondLst>
                                  <p:childTnLst>
                                    <p:anim calcmode="lin" valueType="num">
                                      <p:cBhvr additive="base">
                                        <p:cTn id="11" dur="3000"/>
                                        <p:tgtEl>
                                          <p:spTgt spid="11"/>
                                        </p:tgtEl>
                                        <p:attrNameLst>
                                          <p:attrName>ppt_x</p:attrName>
                                        </p:attrNameLst>
                                      </p:cBhvr>
                                      <p:tavLst>
                                        <p:tav tm="0">
                                          <p:val>
                                            <p:strVal val="ppt_x"/>
                                          </p:val>
                                        </p:tav>
                                        <p:tav tm="100000">
                                          <p:val>
                                            <p:strVal val="1+ppt_w/2"/>
                                          </p:val>
                                        </p:tav>
                                      </p:tavLst>
                                    </p:anim>
                                    <p:anim calcmode="lin" valueType="num">
                                      <p:cBhvr additive="base">
                                        <p:cTn id="12" dur="3000"/>
                                        <p:tgtEl>
                                          <p:spTgt spid="11"/>
                                        </p:tgtEl>
                                        <p:attrNameLst>
                                          <p:attrName>ppt_y</p:attrName>
                                        </p:attrNameLst>
                                      </p:cBhvr>
                                      <p:tavLst>
                                        <p:tav tm="0">
                                          <p:val>
                                            <p:strVal val="ppt_y"/>
                                          </p:val>
                                        </p:tav>
                                        <p:tav tm="100000">
                                          <p:val>
                                            <p:strVal val="ppt_y"/>
                                          </p:val>
                                        </p:tav>
                                      </p:tavLst>
                                    </p:anim>
                                    <p:set>
                                      <p:cBhvr>
                                        <p:cTn id="13" dur="1" fill="hold">
                                          <p:stCondLst>
                                            <p:cond delay="2999"/>
                                          </p:stCondLst>
                                        </p:cTn>
                                        <p:tgtEl>
                                          <p:spTgt spid="11"/>
                                        </p:tgtEl>
                                        <p:attrNameLst>
                                          <p:attrName>style.visibility</p:attrName>
                                        </p:attrNameLst>
                                      </p:cBhvr>
                                      <p:to>
                                        <p:strVal val="hidden"/>
                                      </p:to>
                                    </p:set>
                                  </p:childTnLst>
                                </p:cTn>
                              </p:par>
                              <p:par>
                                <p:cTn id="14" presetID="42" presetClass="path" presetSubtype="0" repeatCount="indefinite" accel="50000" decel="50000" autoRev="1" fill="hold" nodeType="withEffect">
                                  <p:stCondLst>
                                    <p:cond delay="2000"/>
                                  </p:stCondLst>
                                  <p:childTnLst>
                                    <p:animMotion origin="layout" path="M -0.00139 0.00108 L -0.00139 0.19367 " pathEditMode="relative" rAng="0" ptsTypes="AA">
                                      <p:cBhvr>
                                        <p:cTn id="15" dur="2000" fill="hold"/>
                                        <p:tgtEl>
                                          <p:spTgt spid="44"/>
                                        </p:tgtEl>
                                        <p:attrNameLst>
                                          <p:attrName>ppt_x</p:attrName>
                                          <p:attrName>ppt_y</p:attrName>
                                        </p:attrNameLst>
                                      </p:cBhvr>
                                      <p:rCtr x="0" y="9630"/>
                                    </p:animMotion>
                                  </p:childTnLst>
                                </p:cTn>
                              </p:par>
                              <p:par>
                                <p:cTn id="16" presetID="0" presetClass="path" presetSubtype="0" repeatCount="indefinite" accel="50000" decel="50000" autoRev="1" fill="hold" nodeType="withEffect">
                                  <p:stCondLst>
                                    <p:cond delay="2000"/>
                                  </p:stCondLst>
                                  <p:childTnLst>
                                    <p:animMotion origin="layout" path="M 4.72222E-6 -4.69136E-6 L 0.00043 -0.08549 " pathEditMode="relative" rAng="0" ptsTypes="AA">
                                      <p:cBhvr>
                                        <p:cTn id="17" dur="2000" fill="hold"/>
                                        <p:tgtEl>
                                          <p:spTgt spid="29"/>
                                        </p:tgtEl>
                                        <p:attrNameLst>
                                          <p:attrName>ppt_x</p:attrName>
                                          <p:attrName>ppt_y</p:attrName>
                                        </p:attrNameLst>
                                      </p:cBhvr>
                                      <p:rCtr x="17" y="-4275"/>
                                    </p:animMotion>
                                  </p:childTnLst>
                                </p:cTn>
                              </p:par>
                              <p:par>
                                <p:cTn id="18" presetID="42" presetClass="path" presetSubtype="0" repeatCount="indefinite" accel="50000" decel="50000" autoRev="1" fill="hold" nodeType="withEffect">
                                  <p:stCondLst>
                                    <p:cond delay="2000"/>
                                  </p:stCondLst>
                                  <p:childTnLst>
                                    <p:animMotion origin="layout" path="M -0.00017 -0.02824 L -0.00017 0.05324 " pathEditMode="relative" rAng="0" ptsTypes="AA">
                                      <p:cBhvr>
                                        <p:cTn id="19" dur="2000" fill="hold"/>
                                        <p:tgtEl>
                                          <p:spTgt spid="30"/>
                                        </p:tgtEl>
                                        <p:attrNameLst>
                                          <p:attrName>ppt_x</p:attrName>
                                          <p:attrName>ppt_y</p:attrName>
                                        </p:attrNameLst>
                                      </p:cBhvr>
                                      <p:rCtr x="0" y="4074"/>
                                    </p:animMotion>
                                  </p:childTnLst>
                                  <p:subTnLst>
                                    <p:set>
                                      <p:cBhvr override="childStyle">
                                        <p:cTn dur="1" fill="hold" display="0" masterRel="sameClick" afterEffect="1">
                                          <p:stCondLst>
                                            <p:cond evt="end" delay="0">
                                              <p:tn val="18"/>
                                            </p:cond>
                                          </p:stCondLst>
                                        </p:cTn>
                                        <p:tgtEl>
                                          <p:spTgt spid="30"/>
                                        </p:tgtEl>
                                        <p:attrNameLst>
                                          <p:attrName>style.visibility</p:attrName>
                                        </p:attrNameLst>
                                      </p:cBhvr>
                                      <p:to>
                                        <p:strVal val="hidden"/>
                                      </p:to>
                                    </p:set>
                                  </p:subTnLst>
                                </p:cTn>
                              </p:par>
                              <p:par>
                                <p:cTn id="20" presetID="42" presetClass="path" presetSubtype="0" repeatCount="indefinite" accel="50000" decel="50000" autoRev="1" fill="hold" nodeType="withEffect">
                                  <p:stCondLst>
                                    <p:cond delay="2000"/>
                                  </p:stCondLst>
                                  <p:childTnLst>
                                    <p:animMotion origin="layout" path="M -0.00018 -0.02824 L -0.00018 0.05325 " pathEditMode="relative" rAng="0" ptsTypes="AA">
                                      <p:cBhvr>
                                        <p:cTn id="21" dur="2000" fill="hold"/>
                                        <p:tgtEl>
                                          <p:spTgt spid="37"/>
                                        </p:tgtEl>
                                        <p:attrNameLst>
                                          <p:attrName>ppt_x</p:attrName>
                                          <p:attrName>ppt_y</p:attrName>
                                        </p:attrNameLst>
                                      </p:cBhvr>
                                      <p:rCtr x="0" y="4074"/>
                                    </p:animMotion>
                                  </p:childTnLst>
                                  <p:subTnLst>
                                    <p:set>
                                      <p:cBhvr override="childStyle">
                                        <p:cTn dur="1" fill="hold" display="0" masterRel="sameClick" afterEffect="1">
                                          <p:stCondLst>
                                            <p:cond evt="end" delay="0">
                                              <p:tn val="20"/>
                                            </p:cond>
                                          </p:stCondLst>
                                        </p:cTn>
                                        <p:tgtEl>
                                          <p:spTgt spid="37"/>
                                        </p:tgtEl>
                                        <p:attrNameLst>
                                          <p:attrName>style.visibility</p:attrName>
                                        </p:attrNameLst>
                                      </p:cBhvr>
                                      <p:to>
                                        <p:strVal val="hidden"/>
                                      </p:to>
                                    </p:set>
                                  </p:subTnLst>
                                </p:cTn>
                              </p:par>
                              <p:par>
                                <p:cTn id="22" presetID="42" presetClass="path" presetSubtype="0" repeatCount="indefinite" accel="50000" decel="50000" autoRev="1" fill="hold" nodeType="withEffect">
                                  <p:stCondLst>
                                    <p:cond delay="1000"/>
                                  </p:stCondLst>
                                  <p:childTnLst>
                                    <p:animMotion origin="layout" path="M -0.00139 0.00108 L -0.00139 0.19367 " pathEditMode="relative" rAng="0" ptsTypes="AA">
                                      <p:cBhvr>
                                        <p:cTn id="23" dur="2000" fill="hold"/>
                                        <p:tgtEl>
                                          <p:spTgt spid="64"/>
                                        </p:tgtEl>
                                        <p:attrNameLst>
                                          <p:attrName>ppt_x</p:attrName>
                                          <p:attrName>ppt_y</p:attrName>
                                        </p:attrNameLst>
                                      </p:cBhvr>
                                      <p:rCtr x="0" y="9630"/>
                                    </p:animMotion>
                                  </p:childTnLst>
                                </p:cTn>
                              </p:par>
                              <p:par>
                                <p:cTn id="24" presetID="0" presetClass="path" presetSubtype="0" repeatCount="indefinite" accel="50000" decel="50000" autoRev="1" fill="hold" nodeType="withEffect">
                                  <p:stCondLst>
                                    <p:cond delay="1000"/>
                                  </p:stCondLst>
                                  <p:childTnLst>
                                    <p:animMotion origin="layout" path="M 4.58333E-6 -4.69136E-6 L 0.00043 -0.08549 " pathEditMode="relative" rAng="0" ptsTypes="AA">
                                      <p:cBhvr>
                                        <p:cTn id="25" dur="2000" fill="hold"/>
                                        <p:tgtEl>
                                          <p:spTgt spid="49"/>
                                        </p:tgtEl>
                                        <p:attrNameLst>
                                          <p:attrName>ppt_x</p:attrName>
                                          <p:attrName>ppt_y</p:attrName>
                                        </p:attrNameLst>
                                      </p:cBhvr>
                                      <p:rCtr x="17" y="-4275"/>
                                    </p:animMotion>
                                  </p:childTnLst>
                                </p:cTn>
                              </p:par>
                              <p:par>
                                <p:cTn id="26" presetID="42" presetClass="path" presetSubtype="0" repeatCount="indefinite" accel="50000" decel="50000" autoRev="1" fill="hold" nodeType="withEffect">
                                  <p:stCondLst>
                                    <p:cond delay="1000"/>
                                  </p:stCondLst>
                                  <p:childTnLst>
                                    <p:animMotion origin="layout" path="M -0.00017 -0.02824 L -0.00017 0.05324 " pathEditMode="relative" rAng="0" ptsTypes="AA">
                                      <p:cBhvr>
                                        <p:cTn id="27" dur="2000" fill="hold"/>
                                        <p:tgtEl>
                                          <p:spTgt spid="50"/>
                                        </p:tgtEl>
                                        <p:attrNameLst>
                                          <p:attrName>ppt_x</p:attrName>
                                          <p:attrName>ppt_y</p:attrName>
                                        </p:attrNameLst>
                                      </p:cBhvr>
                                      <p:rCtr x="0" y="4074"/>
                                    </p:animMotion>
                                  </p:childTnLst>
                                  <p:subTnLst>
                                    <p:set>
                                      <p:cBhvr override="childStyle">
                                        <p:cTn dur="1" fill="hold" display="0" masterRel="sameClick" afterEffect="1">
                                          <p:stCondLst>
                                            <p:cond evt="end" delay="0">
                                              <p:tn val="26"/>
                                            </p:cond>
                                          </p:stCondLst>
                                        </p:cTn>
                                        <p:tgtEl>
                                          <p:spTgt spid="50"/>
                                        </p:tgtEl>
                                        <p:attrNameLst>
                                          <p:attrName>style.visibility</p:attrName>
                                        </p:attrNameLst>
                                      </p:cBhvr>
                                      <p:to>
                                        <p:strVal val="hidden"/>
                                      </p:to>
                                    </p:set>
                                  </p:subTnLst>
                                </p:cTn>
                              </p:par>
                              <p:par>
                                <p:cTn id="28" presetID="42" presetClass="path" presetSubtype="0" repeatCount="indefinite" accel="50000" decel="50000" autoRev="1" fill="hold" nodeType="withEffect">
                                  <p:stCondLst>
                                    <p:cond delay="1000"/>
                                  </p:stCondLst>
                                  <p:childTnLst>
                                    <p:animMotion origin="layout" path="M -0.00018 -0.02824 L -0.00018 0.05325 " pathEditMode="relative" rAng="0" ptsTypes="AA">
                                      <p:cBhvr>
                                        <p:cTn id="29" dur="2000" fill="hold"/>
                                        <p:tgtEl>
                                          <p:spTgt spid="57"/>
                                        </p:tgtEl>
                                        <p:attrNameLst>
                                          <p:attrName>ppt_x</p:attrName>
                                          <p:attrName>ppt_y</p:attrName>
                                        </p:attrNameLst>
                                      </p:cBhvr>
                                      <p:rCtr x="0" y="4074"/>
                                    </p:animMotion>
                                  </p:childTnLst>
                                  <p:subTnLst>
                                    <p:set>
                                      <p:cBhvr override="childStyle">
                                        <p:cTn dur="1" fill="hold" display="0" masterRel="sameClick" afterEffect="1">
                                          <p:stCondLst>
                                            <p:cond evt="end" delay="0">
                                              <p:tn val="28"/>
                                            </p:cond>
                                          </p:stCondLst>
                                        </p:cTn>
                                        <p:tgtEl>
                                          <p:spTgt spid="57"/>
                                        </p:tgtEl>
                                        <p:attrNameLst>
                                          <p:attrName>style.visibility</p:attrName>
                                        </p:attrNameLst>
                                      </p:cBhvr>
                                      <p:to>
                                        <p:strVal val="hidden"/>
                                      </p:to>
                                    </p:set>
                                  </p:subTnLst>
                                </p:cTn>
                              </p:par>
                              <p:par>
                                <p:cTn id="30" presetID="42" presetClass="path" presetSubtype="0" repeatCount="indefinite" accel="50000" decel="50000" autoRev="1" fill="hold" nodeType="withEffect">
                                  <p:stCondLst>
                                    <p:cond delay="0"/>
                                  </p:stCondLst>
                                  <p:childTnLst>
                                    <p:animMotion origin="layout" path="M -0.00139 0.00108 L -0.00139 0.19367 " pathEditMode="relative" rAng="0" ptsTypes="AA">
                                      <p:cBhvr>
                                        <p:cTn id="31" dur="2000" fill="hold"/>
                                        <p:tgtEl>
                                          <p:spTgt spid="83"/>
                                        </p:tgtEl>
                                        <p:attrNameLst>
                                          <p:attrName>ppt_x</p:attrName>
                                          <p:attrName>ppt_y</p:attrName>
                                        </p:attrNameLst>
                                      </p:cBhvr>
                                      <p:rCtr x="0" y="9630"/>
                                    </p:animMotion>
                                  </p:childTnLst>
                                </p:cTn>
                              </p:par>
                              <p:par>
                                <p:cTn id="32" presetID="0" presetClass="path" presetSubtype="0" repeatCount="indefinite" accel="50000" decel="50000" autoRev="1" fill="hold" nodeType="withEffect">
                                  <p:stCondLst>
                                    <p:cond delay="0"/>
                                  </p:stCondLst>
                                  <p:childTnLst>
                                    <p:animMotion origin="layout" path="M -9.72222E-7 -4.69136E-6 L 0.00044 -0.08549 " pathEditMode="relative" rAng="0" ptsTypes="AA">
                                      <p:cBhvr>
                                        <p:cTn id="33" dur="2000" fill="hold"/>
                                        <p:tgtEl>
                                          <p:spTgt spid="68"/>
                                        </p:tgtEl>
                                        <p:attrNameLst>
                                          <p:attrName>ppt_x</p:attrName>
                                          <p:attrName>ppt_y</p:attrName>
                                        </p:attrNameLst>
                                      </p:cBhvr>
                                      <p:rCtr x="17" y="-4275"/>
                                    </p:animMotion>
                                  </p:childTnLst>
                                </p:cTn>
                              </p:par>
                              <p:par>
                                <p:cTn id="34" presetID="42" presetClass="path" presetSubtype="0" repeatCount="indefinite" accel="50000" decel="50000" autoRev="1" fill="hold" nodeType="withEffect">
                                  <p:stCondLst>
                                    <p:cond delay="0"/>
                                  </p:stCondLst>
                                  <p:childTnLst>
                                    <p:animMotion origin="layout" path="M -0.00017 -0.02824 L -0.00017 0.05324 " pathEditMode="relative" rAng="0" ptsTypes="AA">
                                      <p:cBhvr>
                                        <p:cTn id="35" dur="2000" fill="hold"/>
                                        <p:tgtEl>
                                          <p:spTgt spid="69"/>
                                        </p:tgtEl>
                                        <p:attrNameLst>
                                          <p:attrName>ppt_x</p:attrName>
                                          <p:attrName>ppt_y</p:attrName>
                                        </p:attrNameLst>
                                      </p:cBhvr>
                                      <p:rCtr x="0" y="4074"/>
                                    </p:animMotion>
                                  </p:childTnLst>
                                  <p:subTnLst>
                                    <p:set>
                                      <p:cBhvr override="childStyle">
                                        <p:cTn dur="1" fill="hold" display="0" masterRel="sameClick" afterEffect="1">
                                          <p:stCondLst>
                                            <p:cond evt="end" delay="0">
                                              <p:tn val="34"/>
                                            </p:cond>
                                          </p:stCondLst>
                                        </p:cTn>
                                        <p:tgtEl>
                                          <p:spTgt spid="69"/>
                                        </p:tgtEl>
                                        <p:attrNameLst>
                                          <p:attrName>style.visibility</p:attrName>
                                        </p:attrNameLst>
                                      </p:cBhvr>
                                      <p:to>
                                        <p:strVal val="hidden"/>
                                      </p:to>
                                    </p:set>
                                  </p:subTnLst>
                                </p:cTn>
                              </p:par>
                              <p:par>
                                <p:cTn id="36" presetID="42" presetClass="path" presetSubtype="0" repeatCount="indefinite" accel="50000" decel="50000" autoRev="1" fill="hold" nodeType="withEffect">
                                  <p:stCondLst>
                                    <p:cond delay="0"/>
                                  </p:stCondLst>
                                  <p:childTnLst>
                                    <p:animMotion origin="layout" path="M -0.00017 -0.02825 L -0.00017 0.05324 " pathEditMode="relative" rAng="0" ptsTypes="AA">
                                      <p:cBhvr>
                                        <p:cTn id="37" dur="2000" fill="hold"/>
                                        <p:tgtEl>
                                          <p:spTgt spid="76"/>
                                        </p:tgtEl>
                                        <p:attrNameLst>
                                          <p:attrName>ppt_x</p:attrName>
                                          <p:attrName>ppt_y</p:attrName>
                                        </p:attrNameLst>
                                      </p:cBhvr>
                                      <p:rCtr x="0" y="4074"/>
                                    </p:animMotion>
                                  </p:childTnLst>
                                  <p:subTnLst>
                                    <p:set>
                                      <p:cBhvr override="childStyle">
                                        <p:cTn dur="1" fill="hold" display="0" masterRel="sameClick" afterEffect="1">
                                          <p:stCondLst>
                                            <p:cond evt="end" delay="0">
                                              <p:tn val="36"/>
                                            </p:cond>
                                          </p:stCondLst>
                                        </p:cTn>
                                        <p:tgtEl>
                                          <p:spTgt spid="76"/>
                                        </p:tgtEl>
                                        <p:attrNameLst>
                                          <p:attrName>style.visibility</p:attrName>
                                        </p:attrNameLst>
                                      </p:cBhvr>
                                      <p:to>
                                        <p:strVal val="hidden"/>
                                      </p:to>
                                    </p:set>
                                  </p:subTnLst>
                                </p:cTn>
                              </p:par>
                            </p:childTnLst>
                          </p:cTn>
                        </p:par>
                        <p:par>
                          <p:cTn id="38" fill="hold">
                            <p:stCondLst>
                              <p:cond delay="6500"/>
                            </p:stCondLst>
                            <p:childTnLst>
                              <p:par>
                                <p:cTn id="39" presetID="2" presetClass="entr" presetSubtype="1"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20" fill="hold"/>
                                        <p:tgtEl>
                                          <p:spTgt spid="4"/>
                                        </p:tgtEl>
                                        <p:attrNameLst>
                                          <p:attrName>ppt_x</p:attrName>
                                        </p:attrNameLst>
                                      </p:cBhvr>
                                      <p:tavLst>
                                        <p:tav tm="0">
                                          <p:val>
                                            <p:strVal val="#ppt_x"/>
                                          </p:val>
                                        </p:tav>
                                        <p:tav tm="100000">
                                          <p:val>
                                            <p:strVal val="#ppt_x"/>
                                          </p:val>
                                        </p:tav>
                                      </p:tavLst>
                                    </p:anim>
                                    <p:anim calcmode="lin" valueType="num">
                                      <p:cBhvr additive="base">
                                        <p:cTn id="42" dur="20" fill="hold"/>
                                        <p:tgtEl>
                                          <p:spTgt spid="4"/>
                                        </p:tgtEl>
                                        <p:attrNameLst>
                                          <p:attrName>ppt_y</p:attrName>
                                        </p:attrNameLst>
                                      </p:cBhvr>
                                      <p:tavLst>
                                        <p:tav tm="0">
                                          <p:val>
                                            <p:strVal val="0-#ppt_h/2"/>
                                          </p:val>
                                        </p:tav>
                                        <p:tav tm="100000">
                                          <p:val>
                                            <p:strVal val="#ppt_y"/>
                                          </p:val>
                                        </p:tav>
                                      </p:tavLst>
                                    </p:anim>
                                  </p:childTnLst>
                                </p:cTn>
                              </p:par>
                            </p:childTnLst>
                          </p:cTn>
                        </p:par>
                        <p:par>
                          <p:cTn id="43" fill="hold">
                            <p:stCondLst>
                              <p:cond delay="6520"/>
                            </p:stCondLst>
                            <p:childTnLst>
                              <p:par>
                                <p:cTn id="44" presetID="2" presetClass="entr" presetSubtype="1"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200" fill="hold"/>
                                        <p:tgtEl>
                                          <p:spTgt spid="5"/>
                                        </p:tgtEl>
                                        <p:attrNameLst>
                                          <p:attrName>ppt_x</p:attrName>
                                        </p:attrNameLst>
                                      </p:cBhvr>
                                      <p:tavLst>
                                        <p:tav tm="0">
                                          <p:val>
                                            <p:strVal val="#ppt_x"/>
                                          </p:val>
                                        </p:tav>
                                        <p:tav tm="100000">
                                          <p:val>
                                            <p:strVal val="#ppt_x"/>
                                          </p:val>
                                        </p:tav>
                                      </p:tavLst>
                                    </p:anim>
                                    <p:anim calcmode="lin" valueType="num">
                                      <p:cBhvr additive="base">
                                        <p:cTn id="47" dur="200" fill="hold"/>
                                        <p:tgtEl>
                                          <p:spTgt spid="5"/>
                                        </p:tgtEl>
                                        <p:attrNameLst>
                                          <p:attrName>ppt_y</p:attrName>
                                        </p:attrNameLst>
                                      </p:cBhvr>
                                      <p:tavLst>
                                        <p:tav tm="0">
                                          <p:val>
                                            <p:strVal val="0-#ppt_h/2"/>
                                          </p:val>
                                        </p:tav>
                                        <p:tav tm="100000">
                                          <p:val>
                                            <p:strVal val="#ppt_y"/>
                                          </p:val>
                                        </p:tav>
                                      </p:tavLst>
                                    </p:anim>
                                  </p:childTnLst>
                                </p:cTn>
                              </p:par>
                            </p:childTnLst>
                          </p:cTn>
                        </p:par>
                        <p:par>
                          <p:cTn id="48" fill="hold">
                            <p:stCondLst>
                              <p:cond delay="6720"/>
                            </p:stCondLst>
                            <p:childTnLst>
                              <p:par>
                                <p:cTn id="49" presetID="2" presetClass="entr" presetSubtype="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additive="base">
                                        <p:cTn id="51" dur="200" fill="hold"/>
                                        <p:tgtEl>
                                          <p:spTgt spid="6"/>
                                        </p:tgtEl>
                                        <p:attrNameLst>
                                          <p:attrName>ppt_x</p:attrName>
                                        </p:attrNameLst>
                                      </p:cBhvr>
                                      <p:tavLst>
                                        <p:tav tm="0">
                                          <p:val>
                                            <p:strVal val="#ppt_x"/>
                                          </p:val>
                                        </p:tav>
                                        <p:tav tm="100000">
                                          <p:val>
                                            <p:strVal val="#ppt_x"/>
                                          </p:val>
                                        </p:tav>
                                      </p:tavLst>
                                    </p:anim>
                                    <p:anim calcmode="lin" valueType="num">
                                      <p:cBhvr additive="base">
                                        <p:cTn id="52" dur="2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1" accel="5000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ppt_x"/>
                                          </p:val>
                                        </p:tav>
                                        <p:tav tm="100000">
                                          <p:val>
                                            <p:strVal val="#ppt_x"/>
                                          </p:val>
                                        </p:tav>
                                      </p:tavLst>
                                    </p:anim>
                                    <p:anim calcmode="lin" valueType="num">
                                      <p:cBhvr additive="base">
                                        <p:cTn id="58"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2"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AB85EC-9A02-3727-97BD-4B062E785260}"/>
            </a:ext>
          </a:extLst>
        </p:cNvPr>
        <p:cNvGrpSpPr/>
        <p:nvPr/>
      </p:nvGrpSpPr>
      <p:grpSpPr>
        <a:xfrm>
          <a:off x="0" y="0"/>
          <a:ext cx="0" cy="0"/>
          <a:chOff x="0" y="0"/>
          <a:chExt cx="0" cy="0"/>
        </a:xfrm>
      </p:grpSpPr>
      <p:sp>
        <p:nvSpPr>
          <p:cNvPr id="90" name="TextBox 89">
            <a:extLst>
              <a:ext uri="{FF2B5EF4-FFF2-40B4-BE49-F238E27FC236}">
                <a16:creationId xmlns:a16="http://schemas.microsoft.com/office/drawing/2014/main" id="{708A95B1-6B6D-D047-6189-8F0A34AF104B}"/>
              </a:ext>
            </a:extLst>
          </p:cNvPr>
          <p:cNvSpPr txBox="1"/>
          <p:nvPr/>
        </p:nvSpPr>
        <p:spPr>
          <a:xfrm>
            <a:off x="16202526" y="4076700"/>
            <a:ext cx="1377727" cy="646331"/>
          </a:xfrm>
          <a:prstGeom prst="rect">
            <a:avLst/>
          </a:prstGeom>
          <a:noFill/>
        </p:spPr>
        <p:txBody>
          <a:bodyPr wrap="square" rtlCol="0">
            <a:spAutoFit/>
          </a:bodyPr>
          <a:lstStyle/>
          <a:p>
            <a:r>
              <a:rPr lang="en-GB" sz="1800" u="none" dirty="0">
                <a:solidFill>
                  <a:schemeClr val="bg1"/>
                </a:solidFill>
                <a:latin typeface="Lexend Light" pitchFamily="2" charset="77"/>
              </a:rPr>
              <a:t>Exhaust to condenser</a:t>
            </a:r>
            <a:endParaRPr lang="en-US" dirty="0"/>
          </a:p>
        </p:txBody>
      </p:sp>
      <p:cxnSp>
        <p:nvCxnSpPr>
          <p:cNvPr id="23" name="Straight Connector 22">
            <a:extLst>
              <a:ext uri="{FF2B5EF4-FFF2-40B4-BE49-F238E27FC236}">
                <a16:creationId xmlns:a16="http://schemas.microsoft.com/office/drawing/2014/main" id="{18E8F2AB-08E2-59AE-B0CE-940D5D7F61C6}"/>
              </a:ext>
              <a:ext uri="{C183D7F6-B498-43B3-948B-1728B52AA6E4}">
                <adec:decorative xmlns:adec="http://schemas.microsoft.com/office/drawing/2017/decorative" val="1"/>
              </a:ext>
            </a:extLst>
          </p:cNvPr>
          <p:cNvCxnSpPr>
            <a:cxnSpLocks/>
          </p:cNvCxnSpPr>
          <p:nvPr/>
        </p:nvCxnSpPr>
        <p:spPr>
          <a:xfrm flipH="1">
            <a:off x="13417327" y="4881600"/>
            <a:ext cx="5099273"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16982013-0A0B-6157-D1CB-C581FB6D39FB}"/>
              </a:ext>
              <a:ext uri="{C183D7F6-B498-43B3-948B-1728B52AA6E4}">
                <adec:decorative xmlns:adec="http://schemas.microsoft.com/office/drawing/2017/decorative" val="1"/>
              </a:ext>
            </a:extLst>
          </p:cNvPr>
          <p:cNvCxnSpPr>
            <a:cxnSpLocks/>
          </p:cNvCxnSpPr>
          <p:nvPr/>
        </p:nvCxnSpPr>
        <p:spPr>
          <a:xfrm flipV="1">
            <a:off x="12549600" y="3457864"/>
            <a:ext cx="0" cy="1399642"/>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D52545C-DED5-AA56-3229-D9CD3EF0FFD1}"/>
              </a:ext>
              <a:ext uri="{C183D7F6-B498-43B3-948B-1728B52AA6E4}">
                <adec:decorative xmlns:adec="http://schemas.microsoft.com/office/drawing/2017/decorative" val="1"/>
              </a:ext>
            </a:extLst>
          </p:cNvPr>
          <p:cNvCxnSpPr>
            <a:cxnSpLocks/>
          </p:cNvCxnSpPr>
          <p:nvPr/>
        </p:nvCxnSpPr>
        <p:spPr>
          <a:xfrm flipH="1">
            <a:off x="10183217" y="4881600"/>
            <a:ext cx="2366383"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2528C68-4E09-4DE9-A941-ABD02440166D}"/>
              </a:ext>
              <a:ext uri="{C183D7F6-B498-43B3-948B-1728B52AA6E4}">
                <adec:decorative xmlns:adec="http://schemas.microsoft.com/office/drawing/2017/decorative" val="1"/>
              </a:ext>
            </a:extLst>
          </p:cNvPr>
          <p:cNvCxnSpPr>
            <a:cxnSpLocks/>
          </p:cNvCxnSpPr>
          <p:nvPr/>
        </p:nvCxnSpPr>
        <p:spPr>
          <a:xfrm flipH="1">
            <a:off x="12549600" y="3457864"/>
            <a:ext cx="53340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E45472D-70F0-0ED6-D89E-3DDC0CCC9B97}"/>
              </a:ext>
              <a:ext uri="{C183D7F6-B498-43B3-948B-1728B52AA6E4}">
                <adec:decorative xmlns:adec="http://schemas.microsoft.com/office/drawing/2017/decorative" val="1"/>
              </a:ext>
            </a:extLst>
          </p:cNvPr>
          <p:cNvCxnSpPr>
            <a:cxnSpLocks/>
          </p:cNvCxnSpPr>
          <p:nvPr/>
        </p:nvCxnSpPr>
        <p:spPr>
          <a:xfrm flipH="1">
            <a:off x="9425400" y="3457864"/>
            <a:ext cx="53340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6971177-C789-53AC-3C1E-7A0750193175}"/>
              </a:ext>
              <a:ext uri="{C183D7F6-B498-43B3-948B-1728B52AA6E4}">
                <adec:decorative xmlns:adec="http://schemas.microsoft.com/office/drawing/2017/decorative" val="1"/>
              </a:ext>
            </a:extLst>
          </p:cNvPr>
          <p:cNvCxnSpPr>
            <a:cxnSpLocks/>
          </p:cNvCxnSpPr>
          <p:nvPr/>
        </p:nvCxnSpPr>
        <p:spPr>
          <a:xfrm flipH="1">
            <a:off x="6278804" y="3414190"/>
            <a:ext cx="913767"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675E0E8-2A5A-AF60-0269-1EABC2C47B47}"/>
              </a:ext>
              <a:ext uri="{C183D7F6-B498-43B3-948B-1728B52AA6E4}">
                <adec:decorative xmlns:adec="http://schemas.microsoft.com/office/drawing/2017/decorative" val="1"/>
              </a:ext>
            </a:extLst>
          </p:cNvPr>
          <p:cNvCxnSpPr>
            <a:cxnSpLocks/>
          </p:cNvCxnSpPr>
          <p:nvPr/>
        </p:nvCxnSpPr>
        <p:spPr>
          <a:xfrm flipV="1">
            <a:off x="6278804" y="3457864"/>
            <a:ext cx="0" cy="4886036"/>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FAB4D8A-9ABC-92D8-2995-99A4BE3F9B2F}"/>
              </a:ext>
              <a:ext uri="{C183D7F6-B498-43B3-948B-1728B52AA6E4}">
                <adec:decorative xmlns:adec="http://schemas.microsoft.com/office/drawing/2017/decorative" val="1"/>
              </a:ext>
            </a:extLst>
          </p:cNvPr>
          <p:cNvCxnSpPr>
            <a:cxnSpLocks/>
          </p:cNvCxnSpPr>
          <p:nvPr/>
        </p:nvCxnSpPr>
        <p:spPr>
          <a:xfrm flipV="1">
            <a:off x="9425400" y="3457864"/>
            <a:ext cx="0" cy="1399642"/>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93D5C49-F93F-4608-3967-602DEB626C27}"/>
              </a:ext>
              <a:ext uri="{C183D7F6-B498-43B3-948B-1728B52AA6E4}">
                <adec:decorative xmlns:adec="http://schemas.microsoft.com/office/drawing/2017/decorative" val="1"/>
              </a:ext>
            </a:extLst>
          </p:cNvPr>
          <p:cNvCxnSpPr>
            <a:cxnSpLocks/>
          </p:cNvCxnSpPr>
          <p:nvPr/>
        </p:nvCxnSpPr>
        <p:spPr>
          <a:xfrm flipH="1">
            <a:off x="7382950" y="4881600"/>
            <a:ext cx="204245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0FB322A-32DC-2B3E-5241-4CEF73E7EB79}"/>
              </a:ext>
              <a:ext uri="{C183D7F6-B498-43B3-948B-1728B52AA6E4}">
                <adec:decorative xmlns:adec="http://schemas.microsoft.com/office/drawing/2017/decorative" val="1"/>
              </a:ext>
            </a:extLst>
          </p:cNvPr>
          <p:cNvSpPr txBox="1"/>
          <p:nvPr/>
        </p:nvSpPr>
        <p:spPr>
          <a:xfrm>
            <a:off x="35935920" y="12710160"/>
            <a:ext cx="184731" cy="369332"/>
          </a:xfrm>
          <a:prstGeom prst="rect">
            <a:avLst/>
          </a:prstGeom>
          <a:noFill/>
        </p:spPr>
        <p:txBody>
          <a:bodyPr wrap="square" rtlCol="0">
            <a:spAutoFit/>
          </a:bodyPr>
          <a:lstStyle/>
          <a:p>
            <a:endParaRPr lang="en-US" dirty="0"/>
          </a:p>
        </p:txBody>
      </p:sp>
      <p:sp>
        <p:nvSpPr>
          <p:cNvPr id="25" name="Oval 24">
            <a:extLst>
              <a:ext uri="{FF2B5EF4-FFF2-40B4-BE49-F238E27FC236}">
                <a16:creationId xmlns:a16="http://schemas.microsoft.com/office/drawing/2014/main" id="{1D8CADF3-555B-136F-CA7E-947712DB8EEF}"/>
              </a:ext>
              <a:ext uri="{C183D7F6-B498-43B3-948B-1728B52AA6E4}">
                <adec:decorative xmlns:adec="http://schemas.microsoft.com/office/drawing/2017/decorative" val="1"/>
              </a:ext>
            </a:extLst>
          </p:cNvPr>
          <p:cNvSpPr/>
          <p:nvPr/>
        </p:nvSpPr>
        <p:spPr>
          <a:xfrm>
            <a:off x="13817977" y="6554568"/>
            <a:ext cx="1758241" cy="26533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F68E77DF-8594-D537-1CD3-7A4F78968FBA}"/>
              </a:ext>
              <a:ext uri="{C183D7F6-B498-43B3-948B-1728B52AA6E4}">
                <adec:decorative xmlns:adec="http://schemas.microsoft.com/office/drawing/2017/decorative" val="1"/>
              </a:ext>
            </a:extLst>
          </p:cNvPr>
          <p:cNvSpPr/>
          <p:nvPr/>
        </p:nvSpPr>
        <p:spPr>
          <a:xfrm>
            <a:off x="13839359" y="3120211"/>
            <a:ext cx="1758241" cy="208375"/>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descr="Low pressure cylinder">
            <a:extLst>
              <a:ext uri="{FF2B5EF4-FFF2-40B4-BE49-F238E27FC236}">
                <a16:creationId xmlns:a16="http://schemas.microsoft.com/office/drawing/2014/main" id="{86B9E2C0-13C4-5D0C-6980-8E314DABBC12}"/>
              </a:ext>
            </a:extLst>
          </p:cNvPr>
          <p:cNvPicPr>
            <a:picLocks noChangeAspect="1"/>
          </p:cNvPicPr>
          <p:nvPr/>
        </p:nvPicPr>
        <p:blipFill>
          <a:blip>
            <a:extLst>
              <a:ext uri="{96DAC541-7B7A-43D3-8B79-37D633B846F1}">
                <asvg:svgBlip xmlns:asvg="http://schemas.microsoft.com/office/drawing/2016/SVG/main" r:embed="rId4"/>
              </a:ext>
            </a:extLst>
          </a:blip>
          <a:srcRect t="-4083" b="6332"/>
          <a:stretch>
            <a:fillRect/>
          </a:stretch>
        </p:blipFill>
        <p:spPr>
          <a:xfrm rot="16200000" flipH="1">
            <a:off x="12428784" y="3556785"/>
            <a:ext cx="3518229" cy="2819402"/>
          </a:xfrm>
          <a:prstGeom prst="rect">
            <a:avLst/>
          </a:prstGeom>
        </p:spPr>
      </p:pic>
      <p:pic>
        <p:nvPicPr>
          <p:cNvPr id="29" name="Graphic 28">
            <a:extLst>
              <a:ext uri="{FF2B5EF4-FFF2-40B4-BE49-F238E27FC236}">
                <a16:creationId xmlns:a16="http://schemas.microsoft.com/office/drawing/2014/main" id="{33A87464-9222-9EAA-09C0-52EBFFE94D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10633138" y="6596760"/>
            <a:ext cx="5069146" cy="345021"/>
          </a:xfrm>
          <a:prstGeom prst="rect">
            <a:avLst/>
          </a:prstGeom>
        </p:spPr>
      </p:pic>
      <p:sp>
        <p:nvSpPr>
          <p:cNvPr id="36" name="Rectangle 35">
            <a:extLst>
              <a:ext uri="{FF2B5EF4-FFF2-40B4-BE49-F238E27FC236}">
                <a16:creationId xmlns:a16="http://schemas.microsoft.com/office/drawing/2014/main" id="{921DC918-803B-70F1-706C-85B3A4BDCAD1}"/>
              </a:ext>
              <a:ext uri="{C183D7F6-B498-43B3-948B-1728B52AA6E4}">
                <adec:decorative xmlns:adec="http://schemas.microsoft.com/office/drawing/2017/decorative" val="1"/>
              </a:ext>
            </a:extLst>
          </p:cNvPr>
          <p:cNvSpPr/>
          <p:nvPr/>
        </p:nvSpPr>
        <p:spPr>
          <a:xfrm>
            <a:off x="13877108" y="3273232"/>
            <a:ext cx="1491892" cy="46622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3E7F642-4176-A126-6334-9DB522D5F7E1}"/>
              </a:ext>
              <a:ext uri="{C183D7F6-B498-43B3-948B-1728B52AA6E4}">
                <adec:decorative xmlns:adec="http://schemas.microsoft.com/office/drawing/2017/decorative" val="1"/>
              </a:ext>
            </a:extLst>
          </p:cNvPr>
          <p:cNvSpPr/>
          <p:nvPr/>
        </p:nvSpPr>
        <p:spPr>
          <a:xfrm>
            <a:off x="13961534" y="6048926"/>
            <a:ext cx="1407466"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a:extLst>
              <a:ext uri="{FF2B5EF4-FFF2-40B4-BE49-F238E27FC236}">
                <a16:creationId xmlns:a16="http://schemas.microsoft.com/office/drawing/2014/main" id="{F7AC353F-BE45-CBF7-EFB5-825B8182E79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12780600" y="4351227"/>
            <a:ext cx="3852000" cy="1981200"/>
          </a:xfrm>
          <a:prstGeom prst="rect">
            <a:avLst/>
          </a:prstGeom>
        </p:spPr>
      </p:pic>
      <p:sp>
        <p:nvSpPr>
          <p:cNvPr id="46" name="Oval 45">
            <a:extLst>
              <a:ext uri="{FF2B5EF4-FFF2-40B4-BE49-F238E27FC236}">
                <a16:creationId xmlns:a16="http://schemas.microsoft.com/office/drawing/2014/main" id="{AF0C535D-19D5-8DE4-858B-4ED49D9C2B45}"/>
              </a:ext>
              <a:ext uri="{C183D7F6-B498-43B3-948B-1728B52AA6E4}">
                <adec:decorative xmlns:adec="http://schemas.microsoft.com/office/drawing/2017/decorative" val="1"/>
              </a:ext>
            </a:extLst>
          </p:cNvPr>
          <p:cNvSpPr/>
          <p:nvPr/>
        </p:nvSpPr>
        <p:spPr>
          <a:xfrm>
            <a:off x="10608517" y="6618418"/>
            <a:ext cx="1442435" cy="166858"/>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809B5241-1693-53B5-C353-64D0C38FAF0D}"/>
              </a:ext>
              <a:ext uri="{C183D7F6-B498-43B3-948B-1728B52AA6E4}">
                <adec:decorative xmlns:adec="http://schemas.microsoft.com/office/drawing/2017/decorative" val="1"/>
              </a:ext>
            </a:extLst>
          </p:cNvPr>
          <p:cNvSpPr/>
          <p:nvPr/>
        </p:nvSpPr>
        <p:spPr>
          <a:xfrm>
            <a:off x="10622328" y="3119446"/>
            <a:ext cx="1442434" cy="20914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descr="Intermediate pressure cylinder">
            <a:extLst>
              <a:ext uri="{FF2B5EF4-FFF2-40B4-BE49-F238E27FC236}">
                <a16:creationId xmlns:a16="http://schemas.microsoft.com/office/drawing/2014/main" id="{A2E7E4C8-3CE4-4BB3-3D58-4432F8FB4EBE}"/>
              </a:ext>
            </a:extLst>
          </p:cNvPr>
          <p:cNvPicPr>
            <a:picLocks noChangeAspect="1"/>
          </p:cNvPicPr>
          <p:nvPr/>
        </p:nvPicPr>
        <p:blipFill>
          <a:blip>
            <a:extLst>
              <a:ext uri="{96DAC541-7B7A-43D3-8B79-37D633B846F1}">
                <asvg:svgBlip xmlns:asvg="http://schemas.microsoft.com/office/drawing/2016/SVG/main" r:embed="rId7"/>
              </a:ext>
            </a:extLst>
          </a:blip>
          <a:srcRect t="108" b="2143"/>
          <a:stretch>
            <a:fillRect/>
          </a:stretch>
        </p:blipFill>
        <p:spPr>
          <a:xfrm rot="16200000" flipH="1">
            <a:off x="9191814" y="3739396"/>
            <a:ext cx="3515171" cy="2438400"/>
          </a:xfrm>
          <a:prstGeom prst="rect">
            <a:avLst/>
          </a:prstGeom>
        </p:spPr>
      </p:pic>
      <p:pic>
        <p:nvPicPr>
          <p:cNvPr id="49" name="Graphic 48">
            <a:extLst>
              <a:ext uri="{FF2B5EF4-FFF2-40B4-BE49-F238E27FC236}">
                <a16:creationId xmlns:a16="http://schemas.microsoft.com/office/drawing/2014/main" id="{F26DBE91-165D-8C83-5D32-BE623C824A1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7471793" y="6596760"/>
            <a:ext cx="5069146" cy="345021"/>
          </a:xfrm>
          <a:prstGeom prst="rect">
            <a:avLst/>
          </a:prstGeom>
        </p:spPr>
      </p:pic>
      <p:sp>
        <p:nvSpPr>
          <p:cNvPr id="56" name="Rectangle 55">
            <a:extLst>
              <a:ext uri="{FF2B5EF4-FFF2-40B4-BE49-F238E27FC236}">
                <a16:creationId xmlns:a16="http://schemas.microsoft.com/office/drawing/2014/main" id="{7572C390-6A2A-0724-C02A-151A964F50E3}"/>
              </a:ext>
              <a:ext uri="{C183D7F6-B498-43B3-948B-1728B52AA6E4}">
                <adec:decorative xmlns:adec="http://schemas.microsoft.com/office/drawing/2017/decorative" val="1"/>
              </a:ext>
            </a:extLst>
          </p:cNvPr>
          <p:cNvSpPr/>
          <p:nvPr/>
        </p:nvSpPr>
        <p:spPr>
          <a:xfrm>
            <a:off x="10639559" y="3273233"/>
            <a:ext cx="1192897" cy="462814"/>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C82B871B-C8E5-4307-C835-2F337C1FF2D9}"/>
              </a:ext>
              <a:ext uri="{C183D7F6-B498-43B3-948B-1728B52AA6E4}">
                <adec:decorative xmlns:adec="http://schemas.microsoft.com/office/drawing/2017/decorative" val="1"/>
              </a:ext>
            </a:extLst>
          </p:cNvPr>
          <p:cNvSpPr/>
          <p:nvPr/>
        </p:nvSpPr>
        <p:spPr>
          <a:xfrm>
            <a:off x="10726912" y="6069196"/>
            <a:ext cx="930398" cy="678304"/>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a:extLst>
              <a:ext uri="{FF2B5EF4-FFF2-40B4-BE49-F238E27FC236}">
                <a16:creationId xmlns:a16="http://schemas.microsoft.com/office/drawing/2014/main" id="{EC72EDBB-F75A-445F-9DCA-1F348460A7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9457800" y="4496776"/>
            <a:ext cx="3758400" cy="1680577"/>
          </a:xfrm>
          <a:prstGeom prst="rect">
            <a:avLst/>
          </a:prstGeom>
        </p:spPr>
      </p:pic>
      <p:sp>
        <p:nvSpPr>
          <p:cNvPr id="65" name="Oval 64">
            <a:extLst>
              <a:ext uri="{FF2B5EF4-FFF2-40B4-BE49-F238E27FC236}">
                <a16:creationId xmlns:a16="http://schemas.microsoft.com/office/drawing/2014/main" id="{42A67C09-7458-D702-3E06-07D22A02036E}"/>
              </a:ext>
              <a:ext uri="{C183D7F6-B498-43B3-948B-1728B52AA6E4}">
                <adec:decorative xmlns:adec="http://schemas.microsoft.com/office/drawing/2017/decorative" val="1"/>
              </a:ext>
            </a:extLst>
          </p:cNvPr>
          <p:cNvSpPr/>
          <p:nvPr/>
        </p:nvSpPr>
        <p:spPr>
          <a:xfrm>
            <a:off x="7917690" y="6617926"/>
            <a:ext cx="1080000" cy="17416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D4219538-A851-0286-69FA-9898AD9AF902}"/>
              </a:ext>
              <a:ext uri="{C183D7F6-B498-43B3-948B-1728B52AA6E4}">
                <adec:decorative xmlns:adec="http://schemas.microsoft.com/office/drawing/2017/decorative" val="1"/>
              </a:ext>
            </a:extLst>
          </p:cNvPr>
          <p:cNvSpPr/>
          <p:nvPr/>
        </p:nvSpPr>
        <p:spPr>
          <a:xfrm>
            <a:off x="7917690" y="3120212"/>
            <a:ext cx="1080000" cy="17446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descr="low pressure cylinder">
            <a:extLst>
              <a:ext uri="{FF2B5EF4-FFF2-40B4-BE49-F238E27FC236}">
                <a16:creationId xmlns:a16="http://schemas.microsoft.com/office/drawing/2014/main" id="{D4EC3368-C283-687C-018F-C8009B971215}"/>
              </a:ext>
            </a:extLst>
          </p:cNvPr>
          <p:cNvPicPr>
            <a:picLocks noChangeAspect="1"/>
          </p:cNvPicPr>
          <p:nvPr/>
        </p:nvPicPr>
        <p:blipFill>
          <a:blip>
            <a:extLst>
              <a:ext uri="{96DAC541-7B7A-43D3-8B79-37D633B846F1}">
                <asvg:svgBlip xmlns:asvg="http://schemas.microsoft.com/office/drawing/2016/SVG/main" r:embed="rId8"/>
              </a:ext>
            </a:extLst>
          </a:blip>
          <a:srcRect l="-4641" t="-25323" r="-6610" b="-2932"/>
          <a:stretch>
            <a:fillRect/>
          </a:stretch>
        </p:blipFill>
        <p:spPr>
          <a:xfrm rot="16200000" flipH="1">
            <a:off x="5845185" y="3751006"/>
            <a:ext cx="3968925" cy="2486714"/>
          </a:xfrm>
          <a:prstGeom prst="rect">
            <a:avLst/>
          </a:prstGeom>
        </p:spPr>
      </p:pic>
      <p:pic>
        <p:nvPicPr>
          <p:cNvPr id="68" name="Graphic 67">
            <a:extLst>
              <a:ext uri="{FF2B5EF4-FFF2-40B4-BE49-F238E27FC236}">
                <a16:creationId xmlns:a16="http://schemas.microsoft.com/office/drawing/2014/main" id="{E1F12556-6A8D-5EA7-6EE7-57BD9EAB615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4830509" y="6596760"/>
            <a:ext cx="5069146" cy="345021"/>
          </a:xfrm>
          <a:prstGeom prst="rect">
            <a:avLst/>
          </a:prstGeom>
        </p:spPr>
      </p:pic>
      <p:sp>
        <p:nvSpPr>
          <p:cNvPr id="75" name="Rectangle 74">
            <a:extLst>
              <a:ext uri="{FF2B5EF4-FFF2-40B4-BE49-F238E27FC236}">
                <a16:creationId xmlns:a16="http://schemas.microsoft.com/office/drawing/2014/main" id="{A4D968D3-519D-27B3-5D45-44B7B6478C7E}"/>
              </a:ext>
              <a:ext uri="{C183D7F6-B498-43B3-948B-1728B52AA6E4}">
                <adec:decorative xmlns:adec="http://schemas.microsoft.com/office/drawing/2017/decorative" val="1"/>
              </a:ext>
            </a:extLst>
          </p:cNvPr>
          <p:cNvSpPr/>
          <p:nvPr/>
        </p:nvSpPr>
        <p:spPr>
          <a:xfrm>
            <a:off x="7998276" y="3273232"/>
            <a:ext cx="914400" cy="61833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90D78040-DFE4-B878-FD87-DB9090DE57D4}"/>
              </a:ext>
              <a:ext uri="{C183D7F6-B498-43B3-948B-1728B52AA6E4}">
                <adec:decorative xmlns:adec="http://schemas.microsoft.com/office/drawing/2017/decorative" val="1"/>
              </a:ext>
            </a:extLst>
          </p:cNvPr>
          <p:cNvSpPr/>
          <p:nvPr/>
        </p:nvSpPr>
        <p:spPr>
          <a:xfrm>
            <a:off x="8009427" y="6048926"/>
            <a:ext cx="914400"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Graphic 82">
            <a:extLst>
              <a:ext uri="{FF2B5EF4-FFF2-40B4-BE49-F238E27FC236}">
                <a16:creationId xmlns:a16="http://schemas.microsoft.com/office/drawing/2014/main" id="{23585040-4783-49FD-D0B2-3332CEE7F7D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6567000" y="4668433"/>
            <a:ext cx="3768398" cy="1259912"/>
          </a:xfrm>
          <a:prstGeom prst="rect">
            <a:avLst/>
          </a:prstGeom>
        </p:spPr>
      </p:pic>
      <p:pic>
        <p:nvPicPr>
          <p:cNvPr id="11" name="Picture 10">
            <a:extLst>
              <a:ext uri="{FF2B5EF4-FFF2-40B4-BE49-F238E27FC236}">
                <a16:creationId xmlns:a16="http://schemas.microsoft.com/office/drawing/2014/main" id="{351E7A35-DBF8-A40F-C056-B17306FB7C5C}"/>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967740" y="7058868"/>
            <a:ext cx="18288000" cy="10287000"/>
          </a:xfrm>
          <a:prstGeom prst="rect">
            <a:avLst/>
          </a:prstGeom>
        </p:spPr>
      </p:pic>
      <p:sp>
        <p:nvSpPr>
          <p:cNvPr id="122" name="Title 121">
            <a:extLst>
              <a:ext uri="{FF2B5EF4-FFF2-40B4-BE49-F238E27FC236}">
                <a16:creationId xmlns:a16="http://schemas.microsoft.com/office/drawing/2014/main" id="{292DB987-F335-2FA9-73F5-146952D15BA8}"/>
              </a:ext>
            </a:extLst>
          </p:cNvPr>
          <p:cNvSpPr txBox="1">
            <a:spLocks noGrp="1"/>
          </p:cNvSpPr>
          <p:nvPr>
            <p:ph type="title" idx="4294967295"/>
          </p:nvPr>
        </p:nvSpPr>
        <p:spPr>
          <a:xfrm>
            <a:off x="681436" y="495300"/>
            <a:ext cx="15164475"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Medium" pitchFamily="2" charset="77"/>
              </a:rPr>
              <a:t>Energy efficiency</a:t>
            </a:r>
            <a:endParaRPr kumimoji="0" lang="en-US" sz="5400" b="0" i="0" u="none" strike="noStrike" kern="0" cap="none" spc="0" normalizeH="0" baseline="0" noProof="0" dirty="0">
              <a:ln>
                <a:noFill/>
              </a:ln>
              <a:solidFill>
                <a:schemeClr val="bg1"/>
              </a:solidFill>
              <a:effectLst/>
              <a:uLnTx/>
              <a:uFillTx/>
              <a:latin typeface="Lexend Medium" pitchFamily="2" charset="77"/>
            </a:endParaRPr>
          </a:p>
        </p:txBody>
      </p:sp>
      <p:sp>
        <p:nvSpPr>
          <p:cNvPr id="12" name="Round Diagonal Corner of Rectangle 11">
            <a:extLst>
              <a:ext uri="{FF2B5EF4-FFF2-40B4-BE49-F238E27FC236}">
                <a16:creationId xmlns:a16="http://schemas.microsoft.com/office/drawing/2014/main" id="{CB7064DA-ABD7-526E-31D4-DD48EAD02FA8}"/>
              </a:ext>
            </a:extLst>
          </p:cNvPr>
          <p:cNvSpPr/>
          <p:nvPr/>
        </p:nvSpPr>
        <p:spPr>
          <a:xfrm>
            <a:off x="762228" y="1943100"/>
            <a:ext cx="5092070" cy="7696193"/>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GB" sz="3200" u="none" dirty="0">
                <a:solidFill>
                  <a:schemeClr val="bg1"/>
                </a:solidFill>
                <a:latin typeface="Lexend Light" pitchFamily="2" charset="77"/>
              </a:rPr>
              <a:t>As steam moves through each cylinder, the steam expands taking up more space but losing some of its pressure.</a:t>
            </a:r>
          </a:p>
          <a:p>
            <a:pPr algn="l"/>
            <a:endParaRPr lang="en-GB" sz="2400" dirty="0">
              <a:solidFill>
                <a:schemeClr val="bg1"/>
              </a:solidFill>
              <a:latin typeface="Lexend Light" pitchFamily="2" charset="77"/>
            </a:endParaRPr>
          </a:p>
          <a:p>
            <a:pPr algn="l"/>
            <a:r>
              <a:rPr lang="en-GB" sz="3200" u="none" dirty="0">
                <a:solidFill>
                  <a:schemeClr val="bg1"/>
                </a:solidFill>
                <a:latin typeface="Lexend Light" pitchFamily="2" charset="77"/>
              </a:rPr>
              <a:t>The cylinders and pistons are bigger at each stage to allow room for the expanded steam and </a:t>
            </a:r>
            <a:r>
              <a:rPr lang="en-GB" sz="3200" dirty="0">
                <a:solidFill>
                  <a:schemeClr val="bg1"/>
                </a:solidFill>
                <a:latin typeface="Lexend Light" pitchFamily="2" charset="77"/>
              </a:rPr>
              <a:t>to keep the force useful.</a:t>
            </a:r>
            <a:endParaRPr lang="en-GB" sz="3200" b="0" dirty="0">
              <a:solidFill>
                <a:schemeClr val="bg1"/>
              </a:solidFill>
              <a:latin typeface="Lexend Light" pitchFamily="2" charset="77"/>
              <a:cs typeface="+mn-cs"/>
            </a:endParaRPr>
          </a:p>
        </p:txBody>
      </p:sp>
      <p:sp>
        <p:nvSpPr>
          <p:cNvPr id="3" name="Round Diagonal Corner of Rectangle 2">
            <a:extLst>
              <a:ext uri="{FF2B5EF4-FFF2-40B4-BE49-F238E27FC236}">
                <a16:creationId xmlns:a16="http://schemas.microsoft.com/office/drawing/2014/main" id="{6642189C-74E2-DAC0-BEE9-3DB4D00A7B4C}"/>
              </a:ext>
            </a:extLst>
          </p:cNvPr>
          <p:cNvSpPr/>
          <p:nvPr/>
        </p:nvSpPr>
        <p:spPr>
          <a:xfrm>
            <a:off x="6625284" y="7372702"/>
            <a:ext cx="2442516" cy="971140"/>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High pressure</a:t>
            </a:r>
            <a:endParaRPr lang="en-GB" sz="2400" u="none" dirty="0">
              <a:solidFill>
                <a:schemeClr val="bg1"/>
              </a:solidFill>
              <a:latin typeface="Lexend Light" pitchFamily="2" charset="77"/>
            </a:endParaRPr>
          </a:p>
        </p:txBody>
      </p:sp>
      <p:sp>
        <p:nvSpPr>
          <p:cNvPr id="9" name="Round Diagonal Corner of Rectangle 8">
            <a:extLst>
              <a:ext uri="{FF2B5EF4-FFF2-40B4-BE49-F238E27FC236}">
                <a16:creationId xmlns:a16="http://schemas.microsoft.com/office/drawing/2014/main" id="{6A57891D-4B2F-44F6-4F60-3090424FCDC0}"/>
              </a:ext>
            </a:extLst>
          </p:cNvPr>
          <p:cNvSpPr/>
          <p:nvPr/>
        </p:nvSpPr>
        <p:spPr>
          <a:xfrm>
            <a:off x="9635087" y="7352241"/>
            <a:ext cx="3098572" cy="991659"/>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Intermediate (medium) pressure</a:t>
            </a:r>
            <a:endParaRPr lang="en-GB" sz="2400" u="none" dirty="0">
              <a:solidFill>
                <a:schemeClr val="bg1"/>
              </a:solidFill>
              <a:latin typeface="Lexend Light" pitchFamily="2" charset="77"/>
            </a:endParaRPr>
          </a:p>
        </p:txBody>
      </p:sp>
      <p:sp>
        <p:nvSpPr>
          <p:cNvPr id="17" name="Round Diagonal Corner of Rectangle 16">
            <a:extLst>
              <a:ext uri="{FF2B5EF4-FFF2-40B4-BE49-F238E27FC236}">
                <a16:creationId xmlns:a16="http://schemas.microsoft.com/office/drawing/2014/main" id="{EDE736D8-5CBF-9A26-5D63-86226A62E34D}"/>
              </a:ext>
            </a:extLst>
          </p:cNvPr>
          <p:cNvSpPr/>
          <p:nvPr/>
        </p:nvSpPr>
        <p:spPr>
          <a:xfrm>
            <a:off x="13237980" y="7313597"/>
            <a:ext cx="2459220" cy="1033857"/>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Low pressure</a:t>
            </a:r>
            <a:endParaRPr lang="en-GB" sz="2400" u="none" dirty="0">
              <a:solidFill>
                <a:schemeClr val="bg1"/>
              </a:solidFill>
              <a:latin typeface="Lexend Light" pitchFamily="2" charset="77"/>
            </a:endParaRPr>
          </a:p>
        </p:txBody>
      </p:sp>
      <p:grpSp>
        <p:nvGrpSpPr>
          <p:cNvPr id="85" name="Group 84" descr="Steam pressure reduces as it moves through the system">
            <a:extLst>
              <a:ext uri="{FF2B5EF4-FFF2-40B4-BE49-F238E27FC236}">
                <a16:creationId xmlns:a16="http://schemas.microsoft.com/office/drawing/2014/main" id="{EF99E25F-6748-FE8F-1B57-3D14A7BA84DB}"/>
              </a:ext>
            </a:extLst>
          </p:cNvPr>
          <p:cNvGrpSpPr/>
          <p:nvPr/>
        </p:nvGrpSpPr>
        <p:grpSpPr>
          <a:xfrm>
            <a:off x="7838955" y="8425322"/>
            <a:ext cx="6437376" cy="1671178"/>
            <a:chOff x="7838955" y="8425322"/>
            <a:chExt cx="6437376" cy="1671178"/>
          </a:xfrm>
        </p:grpSpPr>
        <p:pic>
          <p:nvPicPr>
            <p:cNvPr id="24" name="Graphic 23">
              <a:extLst>
                <a:ext uri="{FF2B5EF4-FFF2-40B4-BE49-F238E27FC236}">
                  <a16:creationId xmlns:a16="http://schemas.microsoft.com/office/drawing/2014/main" id="{748A4BBB-061E-BBD0-2ADF-F8A7763A04F9}"/>
                </a:ext>
              </a:extLst>
            </p:cNvPr>
            <p:cNvPicPr>
              <a:picLocks noChangeAspect="1"/>
            </p:cNvPicPr>
            <p:nvPr/>
          </p:nvPicPr>
          <p:blipFill>
            <a:blip>
              <a:extLst>
                <a:ext uri="{96DAC541-7B7A-43D3-8B79-37D633B846F1}">
                  <asvg:svgBlip xmlns:asvg="http://schemas.microsoft.com/office/drawing/2016/SVG/main" r:embed="rId10"/>
                </a:ext>
              </a:extLst>
            </a:blip>
            <a:srcRect t="48206" b="36257"/>
            <a:stretch>
              <a:fillRect/>
            </a:stretch>
          </p:blipFill>
          <p:spPr>
            <a:xfrm>
              <a:off x="7838955" y="8425322"/>
              <a:ext cx="6437376" cy="1671178"/>
            </a:xfrm>
            <a:prstGeom prst="rect">
              <a:avLst/>
            </a:prstGeom>
          </p:spPr>
        </p:pic>
        <p:sp>
          <p:nvSpPr>
            <p:cNvPr id="45" name="TextBox 44">
              <a:extLst>
                <a:ext uri="{FF2B5EF4-FFF2-40B4-BE49-F238E27FC236}">
                  <a16:creationId xmlns:a16="http://schemas.microsoft.com/office/drawing/2014/main" id="{7F728BD3-392A-D834-C646-F9208B236085}"/>
                </a:ext>
              </a:extLst>
            </p:cNvPr>
            <p:cNvSpPr txBox="1"/>
            <p:nvPr/>
          </p:nvSpPr>
          <p:spPr>
            <a:xfrm>
              <a:off x="8610600" y="9035485"/>
              <a:ext cx="3161443" cy="400110"/>
            </a:xfrm>
            <a:prstGeom prst="rect">
              <a:avLst/>
            </a:prstGeom>
            <a:noFill/>
          </p:spPr>
          <p:txBody>
            <a:bodyPr wrap="none" rtlCol="0">
              <a:spAutoFit/>
            </a:bodyPr>
            <a:lstStyle/>
            <a:p>
              <a:r>
                <a:rPr lang="en-US" sz="2000" dirty="0">
                  <a:solidFill>
                    <a:schemeClr val="bg1"/>
                  </a:solidFill>
                  <a:latin typeface="Lexend Light" pitchFamily="2" charset="77"/>
                </a:rPr>
                <a:t>Steam pressure reduces.</a:t>
              </a:r>
            </a:p>
          </p:txBody>
        </p:sp>
      </p:grpSp>
      <p:grpSp>
        <p:nvGrpSpPr>
          <p:cNvPr id="86" name="Group 85" descr="Cylinders get bigger">
            <a:extLst>
              <a:ext uri="{FF2B5EF4-FFF2-40B4-BE49-F238E27FC236}">
                <a16:creationId xmlns:a16="http://schemas.microsoft.com/office/drawing/2014/main" id="{3D72DB29-BD90-FC99-762A-1B3A478C84E0}"/>
              </a:ext>
            </a:extLst>
          </p:cNvPr>
          <p:cNvGrpSpPr/>
          <p:nvPr/>
        </p:nvGrpSpPr>
        <p:grpSpPr>
          <a:xfrm>
            <a:off x="7882260" y="4951412"/>
            <a:ext cx="6437376" cy="1792288"/>
            <a:chOff x="7841495" y="1182284"/>
            <a:chExt cx="6437376" cy="1792288"/>
          </a:xfrm>
        </p:grpSpPr>
        <p:pic>
          <p:nvPicPr>
            <p:cNvPr id="21" name="Graphic 20">
              <a:extLst>
                <a:ext uri="{FF2B5EF4-FFF2-40B4-BE49-F238E27FC236}">
                  <a16:creationId xmlns:a16="http://schemas.microsoft.com/office/drawing/2014/main" id="{A895CE6F-97FD-6466-2423-69ECC4E1C20C}"/>
                </a:ext>
              </a:extLst>
            </p:cNvPr>
            <p:cNvPicPr>
              <a:picLocks noChangeAspect="1"/>
            </p:cNvPicPr>
            <p:nvPr/>
          </p:nvPicPr>
          <p:blipFill>
            <a:blip>
              <a:extLst>
                <a:ext uri="{96DAC541-7B7A-43D3-8B79-37D633B846F1}">
                  <asvg:svgBlip xmlns:asvg="http://schemas.microsoft.com/office/drawing/2016/SVG/main" r:embed="rId11"/>
                </a:ext>
              </a:extLst>
            </a:blip>
            <a:srcRect t="19564" b="62617"/>
            <a:stretch>
              <a:fillRect/>
            </a:stretch>
          </p:blipFill>
          <p:spPr>
            <a:xfrm>
              <a:off x="7841495" y="1182284"/>
              <a:ext cx="6437376" cy="1792288"/>
            </a:xfrm>
            <a:prstGeom prst="rect">
              <a:avLst/>
            </a:prstGeom>
          </p:spPr>
        </p:pic>
        <p:sp>
          <p:nvSpPr>
            <p:cNvPr id="84" name="TextBox 83">
              <a:extLst>
                <a:ext uri="{FF2B5EF4-FFF2-40B4-BE49-F238E27FC236}">
                  <a16:creationId xmlns:a16="http://schemas.microsoft.com/office/drawing/2014/main" id="{7937600D-D023-3AED-447C-C17BD5FBE511}"/>
                </a:ext>
              </a:extLst>
            </p:cNvPr>
            <p:cNvSpPr txBox="1"/>
            <p:nvPr/>
          </p:nvSpPr>
          <p:spPr>
            <a:xfrm>
              <a:off x="9448800" y="1921207"/>
              <a:ext cx="4163319" cy="400110"/>
            </a:xfrm>
            <a:prstGeom prst="rect">
              <a:avLst/>
            </a:prstGeom>
            <a:noFill/>
          </p:spPr>
          <p:txBody>
            <a:bodyPr wrap="none" rtlCol="0">
              <a:spAutoFit/>
            </a:bodyPr>
            <a:lstStyle/>
            <a:p>
              <a:r>
                <a:rPr lang="en-US" sz="2000" dirty="0">
                  <a:solidFill>
                    <a:schemeClr val="tx1"/>
                  </a:solidFill>
                  <a:latin typeface="Lexend Light" pitchFamily="2" charset="77"/>
                </a:rPr>
                <a:t>Cylinders and pistons get bigger.</a:t>
              </a:r>
            </a:p>
          </p:txBody>
        </p:sp>
      </p:grpSp>
      <p:pic>
        <p:nvPicPr>
          <p:cNvPr id="87" name="Graphic 86" descr="Arrow Right with solid fill">
            <a:extLst>
              <a:ext uri="{FF2B5EF4-FFF2-40B4-BE49-F238E27FC236}">
                <a16:creationId xmlns:a16="http://schemas.microsoft.com/office/drawing/2014/main" id="{EAB008A6-69BA-9729-6CEE-3AF93B26159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rot="16200000">
            <a:off x="6069684" y="4156174"/>
            <a:ext cx="451016" cy="451016"/>
          </a:xfrm>
          <a:prstGeom prst="rect">
            <a:avLst/>
          </a:prstGeom>
        </p:spPr>
      </p:pic>
      <p:pic>
        <p:nvPicPr>
          <p:cNvPr id="88" name="Graphic 87" descr="Arrow Right with solid fill">
            <a:extLst>
              <a:ext uri="{FF2B5EF4-FFF2-40B4-BE49-F238E27FC236}">
                <a16:creationId xmlns:a16="http://schemas.microsoft.com/office/drawing/2014/main" id="{F34661BA-031C-FF05-168F-EF4337F0378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533259" y="3238500"/>
            <a:ext cx="372741" cy="372741"/>
          </a:xfrm>
          <a:prstGeom prst="rect">
            <a:avLst/>
          </a:prstGeom>
        </p:spPr>
      </p:pic>
      <p:pic>
        <p:nvPicPr>
          <p:cNvPr id="91" name="Graphic 90" descr="Arrow Right with solid fill">
            <a:extLst>
              <a:ext uri="{FF2B5EF4-FFF2-40B4-BE49-F238E27FC236}">
                <a16:creationId xmlns:a16="http://schemas.microsoft.com/office/drawing/2014/main" id="{C070810D-6A40-D474-557E-119E2A217FB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895940" y="3229028"/>
            <a:ext cx="372741" cy="372741"/>
          </a:xfrm>
          <a:prstGeom prst="rect">
            <a:avLst/>
          </a:prstGeom>
        </p:spPr>
      </p:pic>
      <p:pic>
        <p:nvPicPr>
          <p:cNvPr id="92" name="Graphic 91" descr="Arrow Right with solid fill">
            <a:extLst>
              <a:ext uri="{FF2B5EF4-FFF2-40B4-BE49-F238E27FC236}">
                <a16:creationId xmlns:a16="http://schemas.microsoft.com/office/drawing/2014/main" id="{61147159-D639-8605-4C25-3C761C72873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733659" y="3246759"/>
            <a:ext cx="372741" cy="372741"/>
          </a:xfrm>
          <a:prstGeom prst="rect">
            <a:avLst/>
          </a:prstGeom>
        </p:spPr>
      </p:pic>
      <p:pic>
        <p:nvPicPr>
          <p:cNvPr id="93" name="Graphic 92" descr="Arrow Right with solid fill">
            <a:extLst>
              <a:ext uri="{FF2B5EF4-FFF2-40B4-BE49-F238E27FC236}">
                <a16:creationId xmlns:a16="http://schemas.microsoft.com/office/drawing/2014/main" id="{C8CF362F-A405-DC80-CA4B-9742C0E56C5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5857859" y="4694559"/>
            <a:ext cx="372741" cy="372741"/>
          </a:xfrm>
          <a:prstGeom prst="rect">
            <a:avLst/>
          </a:prstGeom>
        </p:spPr>
      </p:pic>
      <p:sp>
        <p:nvSpPr>
          <p:cNvPr id="95" name="number1">
            <a:extLst>
              <a:ext uri="{FF2B5EF4-FFF2-40B4-BE49-F238E27FC236}">
                <a16:creationId xmlns:a16="http://schemas.microsoft.com/office/drawing/2014/main" id="{7439A56C-A0BD-80C5-791B-F81C84F31F6C}"/>
              </a:ext>
            </a:extLst>
          </p:cNvPr>
          <p:cNvSpPr/>
          <p:nvPr/>
        </p:nvSpPr>
        <p:spPr>
          <a:xfrm>
            <a:off x="7841297" y="1729240"/>
            <a:ext cx="1052060" cy="10520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1</a:t>
            </a:r>
          </a:p>
        </p:txBody>
      </p:sp>
      <p:sp>
        <p:nvSpPr>
          <p:cNvPr id="96" name="number2">
            <a:extLst>
              <a:ext uri="{FF2B5EF4-FFF2-40B4-BE49-F238E27FC236}">
                <a16:creationId xmlns:a16="http://schemas.microsoft.com/office/drawing/2014/main" id="{F86C9602-1E5F-AE63-3EB2-F4EF53B561E9}"/>
              </a:ext>
            </a:extLst>
          </p:cNvPr>
          <p:cNvSpPr/>
          <p:nvPr/>
        </p:nvSpPr>
        <p:spPr>
          <a:xfrm>
            <a:off x="10758940" y="1648962"/>
            <a:ext cx="1052060" cy="10520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2</a:t>
            </a:r>
          </a:p>
        </p:txBody>
      </p:sp>
      <p:sp>
        <p:nvSpPr>
          <p:cNvPr id="98" name="number3">
            <a:extLst>
              <a:ext uri="{FF2B5EF4-FFF2-40B4-BE49-F238E27FC236}">
                <a16:creationId xmlns:a16="http://schemas.microsoft.com/office/drawing/2014/main" id="{3AFB9E4C-389D-8D4D-641D-5FB6ACF9315B}"/>
              </a:ext>
            </a:extLst>
          </p:cNvPr>
          <p:cNvSpPr/>
          <p:nvPr/>
        </p:nvSpPr>
        <p:spPr>
          <a:xfrm>
            <a:off x="14187940" y="1693026"/>
            <a:ext cx="1052060" cy="1052060"/>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tx1"/>
                </a:solidFill>
                <a:latin typeface="Lexend Medium" pitchFamily="2" charset="77"/>
              </a:rPr>
              <a:t>3</a:t>
            </a:r>
          </a:p>
        </p:txBody>
      </p:sp>
    </p:spTree>
    <p:extLst>
      <p:ext uri="{BB962C8B-B14F-4D97-AF65-F5344CB8AC3E}">
        <p14:creationId xmlns:p14="http://schemas.microsoft.com/office/powerpoint/2010/main" val="313823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86"/>
                                        </p:tgtEl>
                                        <p:attrNameLst>
                                          <p:attrName>style.visibility</p:attrName>
                                        </p:attrNameLst>
                                      </p:cBhvr>
                                      <p:to>
                                        <p:strVal val="visible"/>
                                      </p:to>
                                    </p:set>
                                    <p:anim calcmode="lin" valueType="num">
                                      <p:cBhvr additive="base">
                                        <p:cTn id="25" dur="500"/>
                                        <p:tgtEl>
                                          <p:spTgt spid="86"/>
                                        </p:tgtEl>
                                        <p:attrNameLst>
                                          <p:attrName>ppt_x</p:attrName>
                                        </p:attrNameLst>
                                      </p:cBhvr>
                                      <p:tavLst>
                                        <p:tav tm="0">
                                          <p:val>
                                            <p:strVal val="#ppt_x-#ppt_w*1.125000"/>
                                          </p:val>
                                        </p:tav>
                                        <p:tav tm="100000">
                                          <p:val>
                                            <p:strVal val="#ppt_x"/>
                                          </p:val>
                                        </p:tav>
                                      </p:tavLst>
                                    </p:anim>
                                    <p:animEffect transition="in" filter="wipe(right)">
                                      <p:cBhvr>
                                        <p:cTn id="26" dur="500"/>
                                        <p:tgtEl>
                                          <p:spTgt spid="86"/>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nodeType="click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p:tgtEl>
                                          <p:spTgt spid="85"/>
                                        </p:tgtEl>
                                        <p:attrNameLst>
                                          <p:attrName>ppt_x</p:attrName>
                                        </p:attrNameLst>
                                      </p:cBhvr>
                                      <p:tavLst>
                                        <p:tav tm="0">
                                          <p:val>
                                            <p:strVal val="#ppt_x-#ppt_w*1.125000"/>
                                          </p:val>
                                        </p:tav>
                                        <p:tav tm="100000">
                                          <p:val>
                                            <p:strVal val="#ppt_x"/>
                                          </p:val>
                                        </p:tav>
                                      </p:tavLst>
                                    </p:anim>
                                    <p:animEffect transition="in" filter="wipe(right)">
                                      <p:cBhvr>
                                        <p:cTn id="3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9" grpId="0" animBg="1"/>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0918CCA-48FD-99D8-691E-66F83E73FC71}"/>
            </a:ext>
          </a:extLst>
        </p:cNvPr>
        <p:cNvGrpSpPr/>
        <p:nvPr/>
      </p:nvGrpSpPr>
      <p:grpSpPr>
        <a:xfrm>
          <a:off x="0" y="0"/>
          <a:ext cx="0" cy="0"/>
          <a:chOff x="0" y="0"/>
          <a:chExt cx="0" cy="0"/>
        </a:xfrm>
      </p:grpSpPr>
      <p:pic>
        <p:nvPicPr>
          <p:cNvPr id="39" name="medium pressure piston" descr="Intermediate pressure piston has a medium surface area.">
            <a:extLst>
              <a:ext uri="{FF2B5EF4-FFF2-40B4-BE49-F238E27FC236}">
                <a16:creationId xmlns:a16="http://schemas.microsoft.com/office/drawing/2014/main" id="{BFA92516-14A4-46B8-1C5A-775EAB48733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45335" y="6643079"/>
            <a:ext cx="5798865" cy="4077326"/>
          </a:xfrm>
          <a:prstGeom prst="rect">
            <a:avLst/>
          </a:prstGeom>
        </p:spPr>
      </p:pic>
      <p:pic>
        <p:nvPicPr>
          <p:cNvPr id="37" name="low pressure piston" descr="Low pressure cylinder has a large surface area">
            <a:extLst>
              <a:ext uri="{FF2B5EF4-FFF2-40B4-BE49-F238E27FC236}">
                <a16:creationId xmlns:a16="http://schemas.microsoft.com/office/drawing/2014/main" id="{960C0DF4-B1AE-9492-074D-480A2DEE9011}"/>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49000" y="6643079"/>
            <a:ext cx="5798864" cy="4077326"/>
          </a:xfrm>
          <a:prstGeom prst="rect">
            <a:avLst/>
          </a:prstGeom>
        </p:spPr>
      </p:pic>
      <p:pic>
        <p:nvPicPr>
          <p:cNvPr id="56" name="Graphic 55">
            <a:extLst>
              <a:ext uri="{FF2B5EF4-FFF2-40B4-BE49-F238E27FC236}">
                <a16:creationId xmlns:a16="http://schemas.microsoft.com/office/drawing/2014/main" id="{8EC3E3FA-D781-F3D6-A730-96680F6E469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90063" y="5536261"/>
            <a:ext cx="5501737" cy="5783621"/>
          </a:xfrm>
          <a:prstGeom prst="rect">
            <a:avLst/>
          </a:prstGeom>
        </p:spPr>
      </p:pic>
      <p:pic>
        <p:nvPicPr>
          <p:cNvPr id="57" name="Graphic 56">
            <a:extLst>
              <a:ext uri="{FF2B5EF4-FFF2-40B4-BE49-F238E27FC236}">
                <a16:creationId xmlns:a16="http://schemas.microsoft.com/office/drawing/2014/main" id="{1FFF2821-1547-A7D6-DC0B-184C27F3B3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243083" y="5608498"/>
            <a:ext cx="7435317" cy="5783621"/>
          </a:xfrm>
          <a:prstGeom prst="rect">
            <a:avLst/>
          </a:prstGeom>
        </p:spPr>
      </p:pic>
      <p:pic>
        <p:nvPicPr>
          <p:cNvPr id="66" name="high pressure piston" descr="Low pressure piston has a small surface area">
            <a:extLst>
              <a:ext uri="{FF2B5EF4-FFF2-40B4-BE49-F238E27FC236}">
                <a16:creationId xmlns:a16="http://schemas.microsoft.com/office/drawing/2014/main" id="{E9A4528A-8CD3-22B6-A0E4-7C9513A51D12}"/>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2868" y="6628993"/>
            <a:ext cx="5798864" cy="4077326"/>
          </a:xfrm>
          <a:prstGeom prst="rect">
            <a:avLst/>
          </a:prstGeom>
        </p:spPr>
      </p:pic>
      <p:pic>
        <p:nvPicPr>
          <p:cNvPr id="67" name="Graphic 66">
            <a:extLst>
              <a:ext uri="{FF2B5EF4-FFF2-40B4-BE49-F238E27FC236}">
                <a16:creationId xmlns:a16="http://schemas.microsoft.com/office/drawing/2014/main" id="{1AF68761-2808-2EBB-5C61-A6DFAEB9832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099083" y="5532298"/>
            <a:ext cx="3701517" cy="5783621"/>
          </a:xfrm>
          <a:prstGeom prst="rect">
            <a:avLst/>
          </a:prstGeom>
        </p:spPr>
      </p:pic>
      <p:sp>
        <p:nvSpPr>
          <p:cNvPr id="206" name="Round Diagonal Corner of Rectangle 205">
            <a:extLst>
              <a:ext uri="{FF2B5EF4-FFF2-40B4-BE49-F238E27FC236}">
                <a16:creationId xmlns:a16="http://schemas.microsoft.com/office/drawing/2014/main" id="{59A98DC7-2B3F-0D90-9311-6C68DEBF6DA7}"/>
              </a:ext>
            </a:extLst>
          </p:cNvPr>
          <p:cNvSpPr/>
          <p:nvPr/>
        </p:nvSpPr>
        <p:spPr>
          <a:xfrm>
            <a:off x="1370616" y="2630100"/>
            <a:ext cx="3277584" cy="775414"/>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2400" dirty="0">
                <a:solidFill>
                  <a:schemeClr val="bg1"/>
                </a:solidFill>
                <a:latin typeface="Lexend Light" pitchFamily="2" charset="77"/>
              </a:rPr>
              <a:t>Small surface area</a:t>
            </a:r>
          </a:p>
        </p:txBody>
      </p:sp>
      <p:grpSp>
        <p:nvGrpSpPr>
          <p:cNvPr id="224" name="high title" descr="High pressure">
            <a:extLst>
              <a:ext uri="{FF2B5EF4-FFF2-40B4-BE49-F238E27FC236}">
                <a16:creationId xmlns:a16="http://schemas.microsoft.com/office/drawing/2014/main" id="{B99181DE-7A5F-D14D-6173-36CFE675979C}"/>
              </a:ext>
            </a:extLst>
          </p:cNvPr>
          <p:cNvGrpSpPr/>
          <p:nvPr/>
        </p:nvGrpSpPr>
        <p:grpSpPr>
          <a:xfrm>
            <a:off x="881068" y="1943100"/>
            <a:ext cx="3767132" cy="966581"/>
            <a:chOff x="881068" y="3543300"/>
            <a:chExt cx="3767132" cy="966581"/>
          </a:xfrm>
        </p:grpSpPr>
        <p:sp>
          <p:nvSpPr>
            <p:cNvPr id="47" name="Round Diagonal Corner of Rectangle 46">
              <a:extLst>
                <a:ext uri="{FF2B5EF4-FFF2-40B4-BE49-F238E27FC236}">
                  <a16:creationId xmlns:a16="http://schemas.microsoft.com/office/drawing/2014/main" id="{2F6C1876-E271-2088-2BD1-954FB0325372}"/>
                </a:ext>
              </a:extLst>
            </p:cNvPr>
            <p:cNvSpPr/>
            <p:nvPr/>
          </p:nvSpPr>
          <p:spPr>
            <a:xfrm>
              <a:off x="1370616" y="3543300"/>
              <a:ext cx="3277584" cy="727735"/>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High pressure</a:t>
              </a:r>
              <a:endParaRPr lang="en-GB" sz="2400" u="none" dirty="0">
                <a:solidFill>
                  <a:schemeClr val="bg1"/>
                </a:solidFill>
                <a:latin typeface="Lexend Light" pitchFamily="2" charset="77"/>
              </a:endParaRPr>
            </a:p>
          </p:txBody>
        </p:sp>
        <p:sp>
          <p:nvSpPr>
            <p:cNvPr id="209" name="number1">
              <a:extLst>
                <a:ext uri="{FF2B5EF4-FFF2-40B4-BE49-F238E27FC236}">
                  <a16:creationId xmlns:a16="http://schemas.microsoft.com/office/drawing/2014/main" id="{44D8971E-FD47-359C-8AE9-F379E91BFA4E}"/>
                </a:ext>
              </a:extLst>
            </p:cNvPr>
            <p:cNvSpPr/>
            <p:nvPr/>
          </p:nvSpPr>
          <p:spPr>
            <a:xfrm>
              <a:off x="881068" y="3655055"/>
              <a:ext cx="854826" cy="854826"/>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Lexend Medium" pitchFamily="2" charset="77"/>
                </a:rPr>
                <a:t>1</a:t>
              </a:r>
            </a:p>
          </p:txBody>
        </p:sp>
      </p:grpSp>
      <p:sp>
        <p:nvSpPr>
          <p:cNvPr id="214" name="Round Diagonal Corner of Rectangle 213">
            <a:extLst>
              <a:ext uri="{FF2B5EF4-FFF2-40B4-BE49-F238E27FC236}">
                <a16:creationId xmlns:a16="http://schemas.microsoft.com/office/drawing/2014/main" id="{F87CA192-DF64-EC1B-08F6-A46419C16079}"/>
              </a:ext>
            </a:extLst>
          </p:cNvPr>
          <p:cNvSpPr/>
          <p:nvPr/>
        </p:nvSpPr>
        <p:spPr>
          <a:xfrm>
            <a:off x="6007680" y="2644714"/>
            <a:ext cx="3898319" cy="775414"/>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2400" dirty="0">
                <a:solidFill>
                  <a:schemeClr val="bg1"/>
                </a:solidFill>
                <a:latin typeface="Lexend Light" pitchFamily="2" charset="77"/>
              </a:rPr>
              <a:t>Larger surface area</a:t>
            </a:r>
          </a:p>
        </p:txBody>
      </p:sp>
      <p:grpSp>
        <p:nvGrpSpPr>
          <p:cNvPr id="228" name="mid title" descr="Intermediate">
            <a:extLst>
              <a:ext uri="{FF2B5EF4-FFF2-40B4-BE49-F238E27FC236}">
                <a16:creationId xmlns:a16="http://schemas.microsoft.com/office/drawing/2014/main" id="{7F0F411A-6798-64F9-4791-2270483715B5}"/>
              </a:ext>
            </a:extLst>
          </p:cNvPr>
          <p:cNvGrpSpPr/>
          <p:nvPr/>
        </p:nvGrpSpPr>
        <p:grpSpPr>
          <a:xfrm>
            <a:off x="5410200" y="1957714"/>
            <a:ext cx="4495799" cy="966581"/>
            <a:chOff x="5410200" y="3543300"/>
            <a:chExt cx="4495799" cy="966581"/>
          </a:xfrm>
        </p:grpSpPr>
        <p:sp>
          <p:nvSpPr>
            <p:cNvPr id="213" name="Round Diagonal Corner of Rectangle 212">
              <a:extLst>
                <a:ext uri="{FF2B5EF4-FFF2-40B4-BE49-F238E27FC236}">
                  <a16:creationId xmlns:a16="http://schemas.microsoft.com/office/drawing/2014/main" id="{7A8125D4-5291-83AD-D662-3F8E5DF68A38}"/>
                </a:ext>
              </a:extLst>
            </p:cNvPr>
            <p:cNvSpPr/>
            <p:nvPr/>
          </p:nvSpPr>
          <p:spPr>
            <a:xfrm>
              <a:off x="6007680" y="3543300"/>
              <a:ext cx="3898319" cy="727735"/>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Intermediate pressure</a:t>
              </a:r>
              <a:endParaRPr lang="en-GB" sz="2400" u="none" dirty="0">
                <a:solidFill>
                  <a:schemeClr val="bg1"/>
                </a:solidFill>
                <a:latin typeface="Lexend Light" pitchFamily="2" charset="77"/>
              </a:endParaRPr>
            </a:p>
          </p:txBody>
        </p:sp>
        <p:sp>
          <p:nvSpPr>
            <p:cNvPr id="215" name="number1">
              <a:extLst>
                <a:ext uri="{FF2B5EF4-FFF2-40B4-BE49-F238E27FC236}">
                  <a16:creationId xmlns:a16="http://schemas.microsoft.com/office/drawing/2014/main" id="{412FD8C3-4159-E8FD-2FA2-575EE93DE529}"/>
                </a:ext>
              </a:extLst>
            </p:cNvPr>
            <p:cNvSpPr/>
            <p:nvPr/>
          </p:nvSpPr>
          <p:spPr>
            <a:xfrm>
              <a:off x="5410200" y="3655055"/>
              <a:ext cx="854826" cy="854826"/>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Lexend Medium" pitchFamily="2" charset="77"/>
                </a:rPr>
                <a:t>2</a:t>
              </a:r>
            </a:p>
          </p:txBody>
        </p:sp>
      </p:grpSp>
      <p:sp>
        <p:nvSpPr>
          <p:cNvPr id="217" name="Round Diagonal Corner of Rectangle 216">
            <a:extLst>
              <a:ext uri="{FF2B5EF4-FFF2-40B4-BE49-F238E27FC236}">
                <a16:creationId xmlns:a16="http://schemas.microsoft.com/office/drawing/2014/main" id="{31448C13-1695-45B4-1158-345AE91878C0}"/>
              </a:ext>
            </a:extLst>
          </p:cNvPr>
          <p:cNvSpPr/>
          <p:nvPr/>
        </p:nvSpPr>
        <p:spPr>
          <a:xfrm>
            <a:off x="11265479" y="2632952"/>
            <a:ext cx="5269921" cy="772562"/>
          </a:xfrm>
          <a:prstGeom prst="round2DiagRect">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lIns="324000" rtlCol="0" anchor="ctr"/>
          <a:lstStyle/>
          <a:p>
            <a:pPr algn="ctr"/>
            <a:r>
              <a:rPr lang="en-GB" sz="2400" dirty="0">
                <a:solidFill>
                  <a:schemeClr val="bg1"/>
                </a:solidFill>
                <a:latin typeface="Lexend Light" pitchFamily="2" charset="77"/>
              </a:rPr>
              <a:t>Extra large surface area</a:t>
            </a:r>
          </a:p>
        </p:txBody>
      </p:sp>
      <p:grpSp>
        <p:nvGrpSpPr>
          <p:cNvPr id="229" name="low title" descr="Low pressure">
            <a:extLst>
              <a:ext uri="{FF2B5EF4-FFF2-40B4-BE49-F238E27FC236}">
                <a16:creationId xmlns:a16="http://schemas.microsoft.com/office/drawing/2014/main" id="{8E489E17-7FB2-660A-578B-7E756192876A}"/>
              </a:ext>
            </a:extLst>
          </p:cNvPr>
          <p:cNvGrpSpPr/>
          <p:nvPr/>
        </p:nvGrpSpPr>
        <p:grpSpPr>
          <a:xfrm>
            <a:off x="10775932" y="1945953"/>
            <a:ext cx="5759468" cy="966580"/>
            <a:chOff x="10775932" y="3545978"/>
            <a:chExt cx="5759468" cy="966580"/>
          </a:xfrm>
        </p:grpSpPr>
        <p:sp>
          <p:nvSpPr>
            <p:cNvPr id="216" name="Round Diagonal Corner of Rectangle 215">
              <a:extLst>
                <a:ext uri="{FF2B5EF4-FFF2-40B4-BE49-F238E27FC236}">
                  <a16:creationId xmlns:a16="http://schemas.microsoft.com/office/drawing/2014/main" id="{C091E925-23CF-965F-AD8C-8914C7B18357}"/>
                </a:ext>
              </a:extLst>
            </p:cNvPr>
            <p:cNvSpPr/>
            <p:nvPr/>
          </p:nvSpPr>
          <p:spPr>
            <a:xfrm>
              <a:off x="11265479" y="3545978"/>
              <a:ext cx="5269921" cy="725058"/>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Low pressure</a:t>
              </a:r>
              <a:endParaRPr lang="en-GB" sz="2400" u="none" dirty="0">
                <a:solidFill>
                  <a:schemeClr val="bg1"/>
                </a:solidFill>
                <a:latin typeface="Lexend Light" pitchFamily="2" charset="77"/>
              </a:endParaRPr>
            </a:p>
          </p:txBody>
        </p:sp>
        <p:sp>
          <p:nvSpPr>
            <p:cNvPr id="218" name="number1">
              <a:extLst>
                <a:ext uri="{FF2B5EF4-FFF2-40B4-BE49-F238E27FC236}">
                  <a16:creationId xmlns:a16="http://schemas.microsoft.com/office/drawing/2014/main" id="{4D48E1D2-0ECF-85D7-BD89-CB91AD4DE194}"/>
                </a:ext>
              </a:extLst>
            </p:cNvPr>
            <p:cNvSpPr/>
            <p:nvPr/>
          </p:nvSpPr>
          <p:spPr>
            <a:xfrm>
              <a:off x="10775932" y="3657732"/>
              <a:ext cx="854826" cy="854826"/>
            </a:xfrm>
            <a:prstGeom prst="ellipse">
              <a:avLst/>
            </a:prstGeom>
            <a:solidFill>
              <a:srgbClr val="F682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Lexend Medium" pitchFamily="2" charset="77"/>
                </a:rPr>
                <a:t>3</a:t>
              </a:r>
            </a:p>
          </p:txBody>
        </p:sp>
      </p:grpSp>
      <p:sp>
        <p:nvSpPr>
          <p:cNvPr id="225" name="Round Diagonal Corner of Rectangle 224">
            <a:extLst>
              <a:ext uri="{FF2B5EF4-FFF2-40B4-BE49-F238E27FC236}">
                <a16:creationId xmlns:a16="http://schemas.microsoft.com/office/drawing/2014/main" id="{1400739B-FBCA-F34D-9490-639388EC0108}"/>
              </a:ext>
            </a:extLst>
          </p:cNvPr>
          <p:cNvSpPr/>
          <p:nvPr/>
        </p:nvSpPr>
        <p:spPr>
          <a:xfrm>
            <a:off x="871103" y="9022328"/>
            <a:ext cx="4066559" cy="1138473"/>
          </a:xfrm>
          <a:prstGeom prst="round2Diag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tIns="144000" rtlCol="0" anchor="ctr"/>
          <a:lstStyle/>
          <a:p>
            <a:pPr algn="ctr"/>
            <a:r>
              <a:rPr lang="en-GB" sz="2400" dirty="0">
                <a:solidFill>
                  <a:schemeClr val="tx1"/>
                </a:solidFill>
                <a:latin typeface="Lexend Light" pitchFamily="2" charset="77"/>
              </a:rPr>
              <a:t>Force = 500,000 N</a:t>
            </a:r>
            <a:endParaRPr lang="en-GB" sz="2400" u="none" dirty="0">
              <a:solidFill>
                <a:schemeClr val="tx1"/>
              </a:solidFill>
              <a:latin typeface="Lexend Light" pitchFamily="2" charset="77"/>
            </a:endParaRPr>
          </a:p>
        </p:txBody>
      </p:sp>
      <p:sp>
        <p:nvSpPr>
          <p:cNvPr id="226" name="Round Diagonal Corner of Rectangle 225">
            <a:extLst>
              <a:ext uri="{FF2B5EF4-FFF2-40B4-BE49-F238E27FC236}">
                <a16:creationId xmlns:a16="http://schemas.microsoft.com/office/drawing/2014/main" id="{53B17F2B-D2B8-042E-8E9A-01CC8C6C77B0}"/>
              </a:ext>
            </a:extLst>
          </p:cNvPr>
          <p:cNvSpPr/>
          <p:nvPr/>
        </p:nvSpPr>
        <p:spPr>
          <a:xfrm>
            <a:off x="5615141" y="9015286"/>
            <a:ext cx="4445550" cy="1145516"/>
          </a:xfrm>
          <a:prstGeom prst="round2Diag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tIns="144000" rtlCol="0" anchor="ctr"/>
          <a:lstStyle/>
          <a:p>
            <a:pPr algn="ctr"/>
            <a:r>
              <a:rPr lang="en-GB" sz="2400" dirty="0">
                <a:solidFill>
                  <a:schemeClr val="tx1"/>
                </a:solidFill>
                <a:latin typeface="Lexend Light" pitchFamily="2" charset="77"/>
              </a:rPr>
              <a:t>Force = 500,000 N</a:t>
            </a:r>
            <a:endParaRPr lang="en-GB" sz="2400" u="none" dirty="0">
              <a:solidFill>
                <a:schemeClr val="tx1"/>
              </a:solidFill>
              <a:latin typeface="Lexend Light" pitchFamily="2" charset="77"/>
            </a:endParaRPr>
          </a:p>
        </p:txBody>
      </p:sp>
      <p:sp>
        <p:nvSpPr>
          <p:cNvPr id="227" name="Round Diagonal Corner of Rectangle 226">
            <a:extLst>
              <a:ext uri="{FF2B5EF4-FFF2-40B4-BE49-F238E27FC236}">
                <a16:creationId xmlns:a16="http://schemas.microsoft.com/office/drawing/2014/main" id="{F5182AE0-2AD6-4794-49EF-B8A45F1B4575}"/>
              </a:ext>
            </a:extLst>
          </p:cNvPr>
          <p:cNvSpPr/>
          <p:nvPr/>
        </p:nvSpPr>
        <p:spPr>
          <a:xfrm>
            <a:off x="10888927" y="8952271"/>
            <a:ext cx="6299989" cy="1208531"/>
          </a:xfrm>
          <a:prstGeom prst="round2Diag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tIns="144000" rtlCol="0" anchor="ctr"/>
          <a:lstStyle/>
          <a:p>
            <a:pPr algn="ctr"/>
            <a:r>
              <a:rPr lang="en-GB" sz="2400" dirty="0">
                <a:solidFill>
                  <a:schemeClr val="tx1"/>
                </a:solidFill>
                <a:latin typeface="Lexend Light" pitchFamily="2" charset="77"/>
              </a:rPr>
              <a:t>Force = 500,000 N</a:t>
            </a:r>
            <a:endParaRPr lang="en-GB" sz="2400" u="none" dirty="0">
              <a:solidFill>
                <a:schemeClr val="tx1"/>
              </a:solidFill>
              <a:latin typeface="Lexend Light" pitchFamily="2" charset="77"/>
            </a:endParaRPr>
          </a:p>
        </p:txBody>
      </p:sp>
      <p:sp>
        <p:nvSpPr>
          <p:cNvPr id="265" name="Title 264">
            <a:extLst>
              <a:ext uri="{FF2B5EF4-FFF2-40B4-BE49-F238E27FC236}">
                <a16:creationId xmlns:a16="http://schemas.microsoft.com/office/drawing/2014/main" id="{5CB6214E-46A4-89DC-6A27-B3A7490B2B62}"/>
              </a:ext>
            </a:extLst>
          </p:cNvPr>
          <p:cNvSpPr txBox="1">
            <a:spLocks noGrp="1"/>
          </p:cNvSpPr>
          <p:nvPr>
            <p:ph type="title" idx="4294967295"/>
          </p:nvPr>
        </p:nvSpPr>
        <p:spPr>
          <a:xfrm>
            <a:off x="681436" y="495300"/>
            <a:ext cx="14253763"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Medium" pitchFamily="2" charset="77"/>
              </a:rPr>
              <a:t>Different pressure: Same force</a:t>
            </a:r>
            <a:endParaRPr kumimoji="0" lang="en-US" sz="5400" b="0" i="0" u="none" strike="noStrike" kern="0" cap="none" spc="0" normalizeH="0" baseline="0" noProof="0" dirty="0">
              <a:ln>
                <a:noFill/>
              </a:ln>
              <a:solidFill>
                <a:schemeClr val="bg1"/>
              </a:solidFill>
              <a:effectLst/>
              <a:uLnTx/>
              <a:uFillTx/>
              <a:latin typeface="Lexend Medium" pitchFamily="2" charset="77"/>
            </a:endParaRPr>
          </a:p>
        </p:txBody>
      </p:sp>
      <mc:AlternateContent xmlns:mc="http://schemas.openxmlformats.org/markup-compatibility/2006" xmlns:p14="http://schemas.microsoft.com/office/powerpoint/2010/main">
        <mc:Choice Requires="p14">
          <p:contentPart p14:bwMode="auto" r:id="rId8">
            <p14:nvContentPartPr>
              <p14:cNvPr id="271" name="Ink 270">
                <a:extLst>
                  <a:ext uri="{FF2B5EF4-FFF2-40B4-BE49-F238E27FC236}">
                    <a16:creationId xmlns:a16="http://schemas.microsoft.com/office/drawing/2014/main" id="{4B02C53A-9F62-5DC8-1DA1-9F46B050AAF9}"/>
                  </a:ext>
                  <a:ext uri="{C183D7F6-B498-43B3-948B-1728B52AA6E4}">
                    <adec:decorative xmlns:adec="http://schemas.microsoft.com/office/drawing/2017/decorative" val="1"/>
                  </a:ext>
                </a:extLst>
              </p14:cNvPr>
              <p14:cNvContentPartPr/>
              <p14:nvPr/>
            </p14:nvContentPartPr>
            <p14:xfrm>
              <a:off x="-108200" y="8198920"/>
              <a:ext cx="360" cy="360"/>
            </p14:xfrm>
          </p:contentPart>
        </mc:Choice>
        <mc:Fallback xmlns="">
          <p:pic>
            <p:nvPicPr>
              <p:cNvPr id="271" name="Ink 270">
                <a:extLst>
                  <a:ext uri="{FF2B5EF4-FFF2-40B4-BE49-F238E27FC236}">
                    <a16:creationId xmlns:a16="http://schemas.microsoft.com/office/drawing/2014/main" id="{4B02C53A-9F62-5DC8-1DA1-9F46B050AAF9}"/>
                  </a:ext>
                  <a:ext uri="{C183D7F6-B498-43B3-948B-1728B52AA6E4}">
                    <adec:decorative xmlns:adec="http://schemas.microsoft.com/office/drawing/2017/decorative" val="1"/>
                  </a:ext>
                </a:extLst>
              </p:cNvPr>
              <p:cNvPicPr/>
              <p:nvPr/>
            </p:nvPicPr>
            <p:blipFill>
              <a:blip r:embed="rId9"/>
              <a:stretch>
                <a:fillRect/>
              </a:stretch>
            </p:blipFill>
            <p:spPr>
              <a:xfrm>
                <a:off x="-117200" y="8189920"/>
                <a:ext cx="18000" cy="18000"/>
              </a:xfrm>
              <a:prstGeom prst="rect">
                <a:avLst/>
              </a:prstGeom>
            </p:spPr>
          </p:pic>
        </mc:Fallback>
      </mc:AlternateContent>
      <p:sp>
        <p:nvSpPr>
          <p:cNvPr id="272" name="Down Arrow 271">
            <a:extLst>
              <a:ext uri="{FF2B5EF4-FFF2-40B4-BE49-F238E27FC236}">
                <a16:creationId xmlns:a16="http://schemas.microsoft.com/office/drawing/2014/main" id="{1DA518B8-7354-176A-6E83-38D753BD7F54}"/>
              </a:ext>
              <a:ext uri="{C183D7F6-B498-43B3-948B-1728B52AA6E4}">
                <adec:decorative xmlns:adec="http://schemas.microsoft.com/office/drawing/2017/decorative" val="1"/>
              </a:ext>
            </a:extLst>
          </p:cNvPr>
          <p:cNvSpPr/>
          <p:nvPr/>
        </p:nvSpPr>
        <p:spPr>
          <a:xfrm>
            <a:off x="2604548" y="8648699"/>
            <a:ext cx="685800" cy="790377"/>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tIns="144000" rtlCol="0" anchor="ctr"/>
          <a:lstStyle/>
          <a:p>
            <a:pPr algn="ctr"/>
            <a:endParaRPr lang="en-US"/>
          </a:p>
        </p:txBody>
      </p:sp>
      <p:sp>
        <p:nvSpPr>
          <p:cNvPr id="273" name="Down Arrow 272">
            <a:extLst>
              <a:ext uri="{FF2B5EF4-FFF2-40B4-BE49-F238E27FC236}">
                <a16:creationId xmlns:a16="http://schemas.microsoft.com/office/drawing/2014/main" id="{4ED97405-CAE9-E4D0-FEC1-53F7250FFC33}"/>
              </a:ext>
              <a:ext uri="{C183D7F6-B498-43B3-948B-1728B52AA6E4}">
                <adec:decorative xmlns:adec="http://schemas.microsoft.com/office/drawing/2017/decorative" val="1"/>
              </a:ext>
            </a:extLst>
          </p:cNvPr>
          <p:cNvSpPr/>
          <p:nvPr/>
        </p:nvSpPr>
        <p:spPr>
          <a:xfrm>
            <a:off x="7495016" y="8648699"/>
            <a:ext cx="685800" cy="795267"/>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Down Arrow 273">
            <a:extLst>
              <a:ext uri="{FF2B5EF4-FFF2-40B4-BE49-F238E27FC236}">
                <a16:creationId xmlns:a16="http://schemas.microsoft.com/office/drawing/2014/main" id="{D35E8720-48AD-4AB6-1CFC-116D344F3A84}"/>
              </a:ext>
              <a:ext uri="{C183D7F6-B498-43B3-948B-1728B52AA6E4}">
                <adec:decorative xmlns:adec="http://schemas.microsoft.com/office/drawing/2017/decorative" val="1"/>
              </a:ext>
            </a:extLst>
          </p:cNvPr>
          <p:cNvSpPr/>
          <p:nvPr/>
        </p:nvSpPr>
        <p:spPr>
          <a:xfrm>
            <a:off x="13601700" y="8572500"/>
            <a:ext cx="685800" cy="719086"/>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High pressure - represented by three elephants on top of one another.">
            <a:extLst>
              <a:ext uri="{FF2B5EF4-FFF2-40B4-BE49-F238E27FC236}">
                <a16:creationId xmlns:a16="http://schemas.microsoft.com/office/drawing/2014/main" id="{E6997A40-0012-58BF-B378-957CDAB6643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595127" y="3446826"/>
            <a:ext cx="2519672" cy="4065071"/>
          </a:xfrm>
          <a:prstGeom prst="rect">
            <a:avLst/>
          </a:prstGeom>
        </p:spPr>
      </p:pic>
      <p:pic>
        <p:nvPicPr>
          <p:cNvPr id="43" name="Picture 42" descr="Intermediate pressure - represented by one elephant standing on top of two elephants">
            <a:extLst>
              <a:ext uri="{FF2B5EF4-FFF2-40B4-BE49-F238E27FC236}">
                <a16:creationId xmlns:a16="http://schemas.microsoft.com/office/drawing/2014/main" id="{44440BE4-EDE4-316B-24B4-70C4E010703C}"/>
              </a:ext>
              <a:ext uri="{C183D7F6-B498-43B3-948B-1728B52AA6E4}">
                <adec:decorative xmlns:adec="http://schemas.microsoft.com/office/drawing/2017/decorative" val="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13838" y="4032447"/>
            <a:ext cx="3763562" cy="3372152"/>
          </a:xfrm>
          <a:prstGeom prst="rect">
            <a:avLst/>
          </a:prstGeom>
        </p:spPr>
      </p:pic>
      <p:pic>
        <p:nvPicPr>
          <p:cNvPr id="45" name="Picture 44" descr="Low pressure - represented by three elephants standing side by side.">
            <a:extLst>
              <a:ext uri="{FF2B5EF4-FFF2-40B4-BE49-F238E27FC236}">
                <a16:creationId xmlns:a16="http://schemas.microsoft.com/office/drawing/2014/main" id="{820DC06A-E135-E3FA-908E-83F52D1D9F1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265479" y="5100704"/>
            <a:ext cx="4997417" cy="2328796"/>
          </a:xfrm>
          <a:prstGeom prst="rect">
            <a:avLst/>
          </a:prstGeom>
        </p:spPr>
      </p:pic>
      <p:sp>
        <p:nvSpPr>
          <p:cNvPr id="52" name="Arc 51">
            <a:extLst>
              <a:ext uri="{FF2B5EF4-FFF2-40B4-BE49-F238E27FC236}">
                <a16:creationId xmlns:a16="http://schemas.microsoft.com/office/drawing/2014/main" id="{A251A3E4-3014-05CB-7898-5311DC26B36C}"/>
              </a:ext>
              <a:ext uri="{C183D7F6-B498-43B3-948B-1728B52AA6E4}">
                <adec:decorative xmlns:adec="http://schemas.microsoft.com/office/drawing/2017/decorative" val="1"/>
              </a:ext>
            </a:extLst>
          </p:cNvPr>
          <p:cNvSpPr/>
          <p:nvPr/>
        </p:nvSpPr>
        <p:spPr>
          <a:xfrm rot="10800000">
            <a:off x="5669997" y="5570804"/>
            <a:ext cx="4283621" cy="410895"/>
          </a:xfrm>
          <a:prstGeom prst="arc">
            <a:avLst>
              <a:gd name="adj1" fmla="val 11155605"/>
              <a:gd name="adj2" fmla="val 2136897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Arc 53">
            <a:extLst>
              <a:ext uri="{FF2B5EF4-FFF2-40B4-BE49-F238E27FC236}">
                <a16:creationId xmlns:a16="http://schemas.microsoft.com/office/drawing/2014/main" id="{729C84BD-11E9-1E50-A5EE-F6AA448AF4C0}"/>
              </a:ext>
              <a:ext uri="{C183D7F6-B498-43B3-948B-1728B52AA6E4}">
                <adec:decorative xmlns:adec="http://schemas.microsoft.com/office/drawing/2017/decorative" val="1"/>
              </a:ext>
            </a:extLst>
          </p:cNvPr>
          <p:cNvSpPr/>
          <p:nvPr/>
        </p:nvSpPr>
        <p:spPr>
          <a:xfrm rot="10800000">
            <a:off x="10736528" y="5448298"/>
            <a:ext cx="6332272" cy="635175"/>
          </a:xfrm>
          <a:prstGeom prst="arc">
            <a:avLst>
              <a:gd name="adj1" fmla="val 11086997"/>
              <a:gd name="adj2" fmla="val 21380698"/>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Arc 54">
            <a:extLst>
              <a:ext uri="{FF2B5EF4-FFF2-40B4-BE49-F238E27FC236}">
                <a16:creationId xmlns:a16="http://schemas.microsoft.com/office/drawing/2014/main" id="{BA26F042-0851-2C25-754A-2301F42D899C}"/>
              </a:ext>
              <a:ext uri="{C183D7F6-B498-43B3-948B-1728B52AA6E4}">
                <adec:decorative xmlns:adec="http://schemas.microsoft.com/office/drawing/2017/decorative" val="1"/>
              </a:ext>
            </a:extLst>
          </p:cNvPr>
          <p:cNvSpPr/>
          <p:nvPr/>
        </p:nvSpPr>
        <p:spPr>
          <a:xfrm rot="10800000">
            <a:off x="1506817" y="5570804"/>
            <a:ext cx="2909567" cy="410895"/>
          </a:xfrm>
          <a:prstGeom prst="arc">
            <a:avLst>
              <a:gd name="adj1" fmla="val 11155605"/>
              <a:gd name="adj2" fmla="val 21209658"/>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09372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224"/>
                                        </p:tgtEl>
                                        <p:attrNameLst>
                                          <p:attrName>style.visibility</p:attrName>
                                        </p:attrNameLst>
                                      </p:cBhvr>
                                      <p:to>
                                        <p:strVal val="visible"/>
                                      </p:to>
                                    </p:set>
                                    <p:animEffect transition="in" filter="fade">
                                      <p:cBhvr>
                                        <p:cTn id="7" dur="500"/>
                                        <p:tgtEl>
                                          <p:spTgt spid="224"/>
                                        </p:tgtEl>
                                      </p:cBhvr>
                                    </p:animEffect>
                                  </p:childTnLst>
                                </p:cTn>
                              </p:par>
                            </p:childTnLst>
                          </p:cTn>
                        </p:par>
                        <p:par>
                          <p:cTn id="8" fill="hold">
                            <p:stCondLst>
                              <p:cond delay="1500"/>
                            </p:stCondLst>
                            <p:childTnLst>
                              <p:par>
                                <p:cTn id="9" presetID="0" presetClass="path" presetSubtype="0" accel="50000" decel="50000" fill="hold" nodeType="afterEffect">
                                  <p:stCondLst>
                                    <p:cond delay="0"/>
                                  </p:stCondLst>
                                  <p:childTnLst>
                                    <p:animMotion origin="layout" path="M -6.94444E-7 -2.59259E-6 L 0.00035 0.05 " pathEditMode="relative" rAng="0" ptsTypes="AA">
                                      <p:cBhvr>
                                        <p:cTn id="10" dur="2500" fill="hold"/>
                                        <p:tgtEl>
                                          <p:spTgt spid="66"/>
                                        </p:tgtEl>
                                        <p:attrNameLst>
                                          <p:attrName>ppt_x</p:attrName>
                                          <p:attrName>ppt_y</p:attrName>
                                        </p:attrNameLst>
                                      </p:cBhvr>
                                      <p:rCtr x="17" y="2500"/>
                                    </p:animMotion>
                                  </p:childTnLst>
                                </p:cTn>
                              </p:par>
                              <p:par>
                                <p:cTn id="11" presetID="0" presetClass="path" presetSubtype="0" accel="50000" decel="50000" fill="hold" nodeType="withEffect">
                                  <p:stCondLst>
                                    <p:cond delay="0"/>
                                  </p:stCondLst>
                                  <p:childTnLst>
                                    <p:animMotion origin="layout" path="M 3.61111E-6 -1.7284E-6 L 0.00225 0.0534 " pathEditMode="relative" rAng="0" ptsTypes="AA">
                                      <p:cBhvr>
                                        <p:cTn id="12" dur="2500" fill="hold"/>
                                        <p:tgtEl>
                                          <p:spTgt spid="40"/>
                                        </p:tgtEl>
                                        <p:attrNameLst>
                                          <p:attrName>ppt_x</p:attrName>
                                          <p:attrName>ppt_y</p:attrName>
                                        </p:attrNameLst>
                                      </p:cBhvr>
                                      <p:rCtr x="113" y="2670"/>
                                    </p:animMotion>
                                  </p:childTnLst>
                                </p:cTn>
                              </p:par>
                            </p:childTnLst>
                          </p:cTn>
                        </p:par>
                        <p:par>
                          <p:cTn id="13" fill="hold">
                            <p:stCondLst>
                              <p:cond delay="4000"/>
                            </p:stCondLst>
                            <p:childTnLst>
                              <p:par>
                                <p:cTn id="14" presetID="10" presetClass="entr" presetSubtype="0" fill="hold" nodeType="after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500"/>
                                        <p:tgtEl>
                                          <p:spTgt spid="228"/>
                                        </p:tgtEl>
                                      </p:cBhvr>
                                    </p:animEffect>
                                  </p:childTnLst>
                                </p:cTn>
                              </p:par>
                            </p:childTnLst>
                          </p:cTn>
                        </p:par>
                        <p:par>
                          <p:cTn id="17" fill="hold">
                            <p:stCondLst>
                              <p:cond delay="4500"/>
                            </p:stCondLst>
                            <p:childTnLst>
                              <p:par>
                                <p:cTn id="18" presetID="0" presetClass="path" presetSubtype="0" accel="50000" decel="50000" fill="hold" nodeType="afterEffect">
                                  <p:stCondLst>
                                    <p:cond delay="0"/>
                                  </p:stCondLst>
                                  <p:childTnLst>
                                    <p:animMotion origin="layout" path="M -0.00018 -0.00123 L -0.00018 0.04877 " pathEditMode="relative" rAng="0" ptsTypes="AA">
                                      <p:cBhvr>
                                        <p:cTn id="19" dur="2500" fill="hold"/>
                                        <p:tgtEl>
                                          <p:spTgt spid="39"/>
                                        </p:tgtEl>
                                        <p:attrNameLst>
                                          <p:attrName>ppt_x</p:attrName>
                                          <p:attrName>ppt_y</p:attrName>
                                        </p:attrNameLst>
                                      </p:cBhvr>
                                      <p:rCtr x="0" y="2500"/>
                                    </p:animMotion>
                                  </p:childTnLst>
                                </p:cTn>
                              </p:par>
                              <p:par>
                                <p:cTn id="20" presetID="0" presetClass="path" presetSubtype="0" accel="50000" decel="50000" fill="hold" nodeType="withEffect">
                                  <p:stCondLst>
                                    <p:cond delay="0"/>
                                  </p:stCondLst>
                                  <p:childTnLst>
                                    <p:animMotion origin="layout" path="M 4.72222E-6 -4.19753E-6 L 0.00295 0.05371 " pathEditMode="relative" rAng="0" ptsTypes="AA">
                                      <p:cBhvr>
                                        <p:cTn id="21" dur="2500" fill="hold"/>
                                        <p:tgtEl>
                                          <p:spTgt spid="43"/>
                                        </p:tgtEl>
                                        <p:attrNameLst>
                                          <p:attrName>ppt_x</p:attrName>
                                          <p:attrName>ppt_y</p:attrName>
                                        </p:attrNameLst>
                                      </p:cBhvr>
                                      <p:rCtr x="148" y="2685"/>
                                    </p:animMotion>
                                  </p:childTnLst>
                                </p:cTn>
                              </p:par>
                            </p:childTnLst>
                          </p:cTn>
                        </p:par>
                        <p:par>
                          <p:cTn id="22" fill="hold">
                            <p:stCondLst>
                              <p:cond delay="7000"/>
                            </p:stCondLst>
                            <p:childTnLst>
                              <p:par>
                                <p:cTn id="23" presetID="10" presetClass="entr" presetSubtype="0" fill="hold" nodeType="afterEffect">
                                  <p:stCondLst>
                                    <p:cond delay="0"/>
                                  </p:stCondLst>
                                  <p:childTnLst>
                                    <p:set>
                                      <p:cBhvr>
                                        <p:cTn id="24" dur="1" fill="hold">
                                          <p:stCondLst>
                                            <p:cond delay="0"/>
                                          </p:stCondLst>
                                        </p:cTn>
                                        <p:tgtEl>
                                          <p:spTgt spid="229"/>
                                        </p:tgtEl>
                                        <p:attrNameLst>
                                          <p:attrName>style.visibility</p:attrName>
                                        </p:attrNameLst>
                                      </p:cBhvr>
                                      <p:to>
                                        <p:strVal val="visible"/>
                                      </p:to>
                                    </p:set>
                                    <p:animEffect transition="in" filter="fade">
                                      <p:cBhvr>
                                        <p:cTn id="25" dur="500"/>
                                        <p:tgtEl>
                                          <p:spTgt spid="229"/>
                                        </p:tgtEl>
                                      </p:cBhvr>
                                    </p:animEffect>
                                  </p:childTnLst>
                                </p:cTn>
                              </p:par>
                            </p:childTnLst>
                          </p:cTn>
                        </p:par>
                        <p:par>
                          <p:cTn id="26" fill="hold">
                            <p:stCondLst>
                              <p:cond delay="7500"/>
                            </p:stCondLst>
                            <p:childTnLst>
                              <p:par>
                                <p:cTn id="27" presetID="0" presetClass="path" presetSubtype="0" accel="50000" decel="50000" fill="hold" nodeType="afterEffect">
                                  <p:stCondLst>
                                    <p:cond delay="0"/>
                                  </p:stCondLst>
                                  <p:childTnLst>
                                    <p:animMotion origin="layout" path="M -3.61111E-6 -1.48148E-6 L -0.00017 0.04121 " pathEditMode="relative" rAng="0" ptsTypes="AA">
                                      <p:cBhvr>
                                        <p:cTn id="28" dur="2500" fill="hold"/>
                                        <p:tgtEl>
                                          <p:spTgt spid="37"/>
                                        </p:tgtEl>
                                        <p:attrNameLst>
                                          <p:attrName>ppt_x</p:attrName>
                                          <p:attrName>ppt_y</p:attrName>
                                        </p:attrNameLst>
                                      </p:cBhvr>
                                      <p:rCtr x="-9" y="2052"/>
                                    </p:animMotion>
                                  </p:childTnLst>
                                </p:cTn>
                              </p:par>
                              <p:par>
                                <p:cTn id="29" presetID="0" presetClass="path" presetSubtype="0" accel="50000" decel="50000" fill="hold" nodeType="withEffect">
                                  <p:stCondLst>
                                    <p:cond delay="0"/>
                                  </p:stCondLst>
                                  <p:childTnLst>
                                    <p:animMotion origin="layout" path="M 3.33333E-6 -1.11111E-6 L 0.00157 0.04661 " pathEditMode="relative" rAng="0" ptsTypes="AA">
                                      <p:cBhvr>
                                        <p:cTn id="30" dur="2500" fill="hold"/>
                                        <p:tgtEl>
                                          <p:spTgt spid="45"/>
                                        </p:tgtEl>
                                        <p:attrNameLst>
                                          <p:attrName>ppt_x</p:attrName>
                                          <p:attrName>ppt_y</p:attrName>
                                        </p:attrNameLst>
                                      </p:cBhvr>
                                      <p:rCtr x="0" y="2222"/>
                                    </p:animMotion>
                                  </p:childTnLst>
                                </p:cTn>
                              </p:par>
                            </p:childTnLst>
                          </p:cTn>
                        </p:par>
                        <p:par>
                          <p:cTn id="31" fill="hold">
                            <p:stCondLst>
                              <p:cond delay="10000"/>
                            </p:stCondLst>
                            <p:childTnLst>
                              <p:par>
                                <p:cTn id="32" presetID="10" presetClass="entr" presetSubtype="0" fill="hold" grpId="0" nodeType="afterEffect">
                                  <p:stCondLst>
                                    <p:cond delay="0"/>
                                  </p:stCondLst>
                                  <p:childTnLst>
                                    <p:set>
                                      <p:cBhvr>
                                        <p:cTn id="33" dur="1" fill="hold">
                                          <p:stCondLst>
                                            <p:cond delay="0"/>
                                          </p:stCondLst>
                                        </p:cTn>
                                        <p:tgtEl>
                                          <p:spTgt spid="206"/>
                                        </p:tgtEl>
                                        <p:attrNameLst>
                                          <p:attrName>style.visibility</p:attrName>
                                        </p:attrNameLst>
                                      </p:cBhvr>
                                      <p:to>
                                        <p:strVal val="visible"/>
                                      </p:to>
                                    </p:set>
                                    <p:animEffect transition="in" filter="fade">
                                      <p:cBhvr>
                                        <p:cTn id="34" dur="500"/>
                                        <p:tgtEl>
                                          <p:spTgt spid="206"/>
                                        </p:tgtEl>
                                      </p:cBhvr>
                                    </p:animEffect>
                                  </p:childTnLst>
                                </p:cTn>
                              </p:par>
                            </p:childTnLst>
                          </p:cTn>
                        </p:par>
                        <p:par>
                          <p:cTn id="35" fill="hold">
                            <p:stCondLst>
                              <p:cond delay="10500"/>
                            </p:stCondLst>
                            <p:childTnLst>
                              <p:par>
                                <p:cTn id="36" presetID="10" presetClass="entr" presetSubtype="0" fill="hold" grpId="0" nodeType="afterEffect">
                                  <p:stCondLst>
                                    <p:cond delay="0"/>
                                  </p:stCondLst>
                                  <p:childTnLst>
                                    <p:set>
                                      <p:cBhvr>
                                        <p:cTn id="37" dur="1" fill="hold">
                                          <p:stCondLst>
                                            <p:cond delay="0"/>
                                          </p:stCondLst>
                                        </p:cTn>
                                        <p:tgtEl>
                                          <p:spTgt spid="214"/>
                                        </p:tgtEl>
                                        <p:attrNameLst>
                                          <p:attrName>style.visibility</p:attrName>
                                        </p:attrNameLst>
                                      </p:cBhvr>
                                      <p:to>
                                        <p:strVal val="visible"/>
                                      </p:to>
                                    </p:set>
                                    <p:animEffect transition="in" filter="fade">
                                      <p:cBhvr>
                                        <p:cTn id="38" dur="500"/>
                                        <p:tgtEl>
                                          <p:spTgt spid="214"/>
                                        </p:tgtEl>
                                      </p:cBhvr>
                                    </p:animEffect>
                                  </p:childTnLst>
                                </p:cTn>
                              </p:par>
                            </p:childTnLst>
                          </p:cTn>
                        </p:par>
                        <p:par>
                          <p:cTn id="39" fill="hold">
                            <p:stCondLst>
                              <p:cond delay="11000"/>
                            </p:stCondLst>
                            <p:childTnLst>
                              <p:par>
                                <p:cTn id="40" presetID="10" presetClass="entr" presetSubtype="0" fill="hold" grpId="0" nodeType="afterEffect">
                                  <p:stCondLst>
                                    <p:cond delay="0"/>
                                  </p:stCondLst>
                                  <p:childTnLst>
                                    <p:set>
                                      <p:cBhvr>
                                        <p:cTn id="41" dur="1" fill="hold">
                                          <p:stCondLst>
                                            <p:cond delay="0"/>
                                          </p:stCondLst>
                                        </p:cTn>
                                        <p:tgtEl>
                                          <p:spTgt spid="217"/>
                                        </p:tgtEl>
                                        <p:attrNameLst>
                                          <p:attrName>style.visibility</p:attrName>
                                        </p:attrNameLst>
                                      </p:cBhvr>
                                      <p:to>
                                        <p:strVal val="visible"/>
                                      </p:to>
                                    </p:set>
                                    <p:animEffect transition="in" filter="fade">
                                      <p:cBhvr>
                                        <p:cTn id="42"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 grpId="0" animBg="1"/>
      <p:bldP spid="214" grpId="0" animBg="1"/>
      <p:bldP spid="2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720D2-06CA-F80E-70EB-E170051DB1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0801FB-7B33-B15D-7F4B-E1A33248930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8288000" cy="10287000"/>
          </a:xfrm>
          <a:prstGeom prst="rect">
            <a:avLst/>
          </a:prstGeom>
        </p:spPr>
      </p:pic>
      <p:sp>
        <p:nvSpPr>
          <p:cNvPr id="2" name="Round Diagonal Corner of Rectangle 1">
            <a:extLst>
              <a:ext uri="{FF2B5EF4-FFF2-40B4-BE49-F238E27FC236}">
                <a16:creationId xmlns:a16="http://schemas.microsoft.com/office/drawing/2014/main" id="{DEA1D7EB-6DF9-CDCF-2AF9-0F577A785498}"/>
              </a:ext>
              <a:ext uri="{C183D7F6-B498-43B3-948B-1728B52AA6E4}">
                <adec:decorative xmlns:adec="http://schemas.microsoft.com/office/drawing/2017/decorative" val="1"/>
              </a:ext>
            </a:extLst>
          </p:cNvPr>
          <p:cNvSpPr/>
          <p:nvPr/>
        </p:nvSpPr>
        <p:spPr>
          <a:xfrm>
            <a:off x="1295400" y="800100"/>
            <a:ext cx="15621000" cy="8763000"/>
          </a:xfrm>
          <a:prstGeom prst="round2Diag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D6E87E1-347D-69E3-0233-602D1A54AE83}"/>
              </a:ext>
            </a:extLst>
          </p:cNvPr>
          <p:cNvSpPr txBox="1"/>
          <p:nvPr/>
        </p:nvSpPr>
        <p:spPr>
          <a:xfrm>
            <a:off x="2133600" y="3552203"/>
            <a:ext cx="12941730" cy="1138773"/>
          </a:xfrm>
          <a:prstGeom prst="rect">
            <a:avLst/>
          </a:prstGeom>
          <a:noFill/>
        </p:spPr>
        <p:txBody>
          <a:bodyPr wrap="square" rtlCol="0">
            <a:spAutoFit/>
          </a:bodyPr>
          <a:lstStyle/>
          <a:p>
            <a:r>
              <a:rPr lang="en-GB" sz="4000" dirty="0">
                <a:latin typeface="Lexend Light" pitchFamily="2" charset="77"/>
              </a:rPr>
              <a:t>How would you </a:t>
            </a:r>
            <a:r>
              <a:rPr lang="en-GB" sz="4800" b="1" dirty="0">
                <a:latin typeface="Lexend Light" pitchFamily="2" charset="77"/>
              </a:rPr>
              <a:t>power</a:t>
            </a:r>
            <a:r>
              <a:rPr lang="en-GB" sz="4000" dirty="0">
                <a:latin typeface="Lexend Light" pitchFamily="2" charset="77"/>
              </a:rPr>
              <a:t> the engine?</a:t>
            </a:r>
          </a:p>
          <a:p>
            <a:endParaRPr lang="en-GB" sz="2000" dirty="0">
              <a:latin typeface="Lexend Light" pitchFamily="2" charset="77"/>
            </a:endParaRPr>
          </a:p>
        </p:txBody>
      </p:sp>
      <p:sp>
        <p:nvSpPr>
          <p:cNvPr id="6" name="Title 5">
            <a:extLst>
              <a:ext uri="{FF2B5EF4-FFF2-40B4-BE49-F238E27FC236}">
                <a16:creationId xmlns:a16="http://schemas.microsoft.com/office/drawing/2014/main" id="{B18C5E9A-CDE9-EB6B-CC51-B75F526EF0CA}"/>
              </a:ext>
            </a:extLst>
          </p:cNvPr>
          <p:cNvSpPr>
            <a:spLocks noGrp="1"/>
          </p:cNvSpPr>
          <p:nvPr>
            <p:ph type="title" idx="4294967295"/>
          </p:nvPr>
        </p:nvSpPr>
        <p:spPr>
          <a:xfrm>
            <a:off x="457200" y="1428160"/>
            <a:ext cx="13944600" cy="1493978"/>
          </a:xfrm>
          <a:prstGeom prst="round2DiagRect">
            <a:avLst/>
          </a:prstGeom>
          <a:solidFill>
            <a:srgbClr val="0B6486"/>
          </a:solidFill>
          <a:ln w="25400" cap="flat" cmpd="sng" algn="ctr">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Imagine you are making a </a:t>
            </a:r>
            <a:r>
              <a:rPr kumimoji="0" lang="en-GB" sz="4000" b="1" i="0" u="none" strike="noStrike" kern="0" cap="none" spc="0" normalizeH="0" baseline="0" noProof="0" dirty="0">
                <a:ln>
                  <a:noFill/>
                </a:ln>
                <a:solidFill>
                  <a:schemeClr val="bg1"/>
                </a:solidFill>
                <a:effectLst/>
                <a:uLnTx/>
                <a:uFillTx/>
                <a:latin typeface="Lexend Light" pitchFamily="2" charset="77"/>
                <a:ea typeface="+mn-ea"/>
                <a:cs typeface="+mn-cs"/>
              </a:rPr>
              <a:t>new</a:t>
            </a:r>
            <a:r>
              <a:rPr kumimoji="0" lang="en-GB" sz="4000" b="0" i="0" u="none" strike="noStrike" kern="0" cap="none" spc="0" normalizeH="0" baseline="0" noProof="0" dirty="0">
                <a:ln>
                  <a:noFill/>
                </a:ln>
                <a:solidFill>
                  <a:schemeClr val="bg1"/>
                </a:solidFill>
                <a:effectLst/>
                <a:uLnTx/>
                <a:uFillTx/>
                <a:latin typeface="Lexend Light" pitchFamily="2" charset="77"/>
                <a:ea typeface="+mn-ea"/>
                <a:cs typeface="+mn-cs"/>
              </a:rPr>
              <a:t> engine to pump water. </a:t>
            </a:r>
            <a:endParaRPr kumimoji="0" lang="en-US" sz="4000" b="0" i="0" u="none" strike="noStrike" kern="0" cap="none" spc="0" normalizeH="0" baseline="0" noProof="0" dirty="0">
              <a:ln>
                <a:noFill/>
              </a:ln>
              <a:solidFill>
                <a:schemeClr val="bg1"/>
              </a:solidFill>
              <a:effectLst/>
              <a:uLnTx/>
              <a:uFillTx/>
              <a:latin typeface="Lexend Light" pitchFamily="2" charset="77"/>
              <a:ea typeface="+mn-ea"/>
              <a:cs typeface="+mn-cs"/>
            </a:endParaRPr>
          </a:p>
        </p:txBody>
      </p:sp>
      <p:sp>
        <p:nvSpPr>
          <p:cNvPr id="9" name="TextBox 8">
            <a:extLst>
              <a:ext uri="{FF2B5EF4-FFF2-40B4-BE49-F238E27FC236}">
                <a16:creationId xmlns:a16="http://schemas.microsoft.com/office/drawing/2014/main" id="{06BCFF54-B6CC-1C06-802E-4500BAB746C8}"/>
              </a:ext>
            </a:extLst>
          </p:cNvPr>
          <p:cNvSpPr txBox="1"/>
          <p:nvPr/>
        </p:nvSpPr>
        <p:spPr>
          <a:xfrm>
            <a:off x="2514600" y="8223713"/>
            <a:ext cx="2688811" cy="707886"/>
          </a:xfrm>
          <a:prstGeom prst="rect">
            <a:avLst/>
          </a:prstGeom>
          <a:noFill/>
        </p:spPr>
        <p:txBody>
          <a:bodyPr wrap="square" rtlCol="0">
            <a:spAutoFit/>
          </a:bodyPr>
          <a:lstStyle/>
          <a:p>
            <a:r>
              <a:rPr lang="en-US" sz="4000" dirty="0">
                <a:latin typeface="Lexend Medium" pitchFamily="2" charset="77"/>
              </a:rPr>
              <a:t>electricity</a:t>
            </a:r>
          </a:p>
        </p:txBody>
      </p:sp>
      <p:sp>
        <p:nvSpPr>
          <p:cNvPr id="10" name="TextBox 9">
            <a:extLst>
              <a:ext uri="{FF2B5EF4-FFF2-40B4-BE49-F238E27FC236}">
                <a16:creationId xmlns:a16="http://schemas.microsoft.com/office/drawing/2014/main" id="{B1162609-DB25-F2E8-0C09-9883807763C9}"/>
              </a:ext>
            </a:extLst>
          </p:cNvPr>
          <p:cNvSpPr txBox="1"/>
          <p:nvPr/>
        </p:nvSpPr>
        <p:spPr>
          <a:xfrm>
            <a:off x="11124939" y="8223713"/>
            <a:ext cx="1752600" cy="726945"/>
          </a:xfrm>
          <a:prstGeom prst="rect">
            <a:avLst/>
          </a:prstGeom>
          <a:noFill/>
        </p:spPr>
        <p:txBody>
          <a:bodyPr wrap="square" rtlCol="0">
            <a:spAutoFit/>
          </a:bodyPr>
          <a:lstStyle/>
          <a:p>
            <a:r>
              <a:rPr lang="en-US" sz="4000" dirty="0">
                <a:latin typeface="Lexend Medium" pitchFamily="2" charset="77"/>
              </a:rPr>
              <a:t>petrol</a:t>
            </a:r>
          </a:p>
        </p:txBody>
      </p:sp>
      <p:sp>
        <p:nvSpPr>
          <p:cNvPr id="11" name="TextBox 10">
            <a:extLst>
              <a:ext uri="{FF2B5EF4-FFF2-40B4-BE49-F238E27FC236}">
                <a16:creationId xmlns:a16="http://schemas.microsoft.com/office/drawing/2014/main" id="{FF6F7E3B-B81B-DB3B-AA55-C31E37D2DFBC}"/>
              </a:ext>
            </a:extLst>
          </p:cNvPr>
          <p:cNvSpPr txBox="1"/>
          <p:nvPr/>
        </p:nvSpPr>
        <p:spPr>
          <a:xfrm>
            <a:off x="7391400" y="8197191"/>
            <a:ext cx="1752600" cy="707886"/>
          </a:xfrm>
          <a:prstGeom prst="rect">
            <a:avLst/>
          </a:prstGeom>
          <a:noFill/>
        </p:spPr>
        <p:txBody>
          <a:bodyPr wrap="square" rtlCol="0">
            <a:spAutoFit/>
          </a:bodyPr>
          <a:lstStyle/>
          <a:p>
            <a:r>
              <a:rPr lang="en-US" sz="4000" dirty="0">
                <a:latin typeface="Lexend Medium" pitchFamily="2" charset="77"/>
              </a:rPr>
              <a:t>coal</a:t>
            </a:r>
          </a:p>
        </p:txBody>
      </p:sp>
      <p:pic>
        <p:nvPicPr>
          <p:cNvPr id="13" name="Picture 12" descr="A pile of coal">
            <a:extLst>
              <a:ext uri="{FF2B5EF4-FFF2-40B4-BE49-F238E27FC236}">
                <a16:creationId xmlns:a16="http://schemas.microsoft.com/office/drawing/2014/main" id="{7669709F-12FC-1B1C-D274-A3601129A4F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19800" y="5308230"/>
            <a:ext cx="3431302" cy="2587312"/>
          </a:xfrm>
          <a:prstGeom prst="rect">
            <a:avLst/>
          </a:prstGeom>
        </p:spPr>
      </p:pic>
      <p:pic>
        <p:nvPicPr>
          <p:cNvPr id="15" name="Picture 14" descr="A battery with a lightning bolt. It stores electrical energy.">
            <a:extLst>
              <a:ext uri="{FF2B5EF4-FFF2-40B4-BE49-F238E27FC236}">
                <a16:creationId xmlns:a16="http://schemas.microsoft.com/office/drawing/2014/main" id="{0E490971-2B77-58E5-82B8-31EBA65BC18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585420">
            <a:off x="2862695" y="4805857"/>
            <a:ext cx="1447726" cy="3185919"/>
          </a:xfrm>
          <a:prstGeom prst="rect">
            <a:avLst/>
          </a:prstGeom>
        </p:spPr>
      </p:pic>
      <p:pic>
        <p:nvPicPr>
          <p:cNvPr id="17" name="Picture 16" descr="A green petrol can with a long nossel.&#10;">
            <a:extLst>
              <a:ext uri="{FF2B5EF4-FFF2-40B4-BE49-F238E27FC236}">
                <a16:creationId xmlns:a16="http://schemas.microsoft.com/office/drawing/2014/main" id="{14D28F24-E2FD-C7E5-7880-0064AE2BC1C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459053" y="4832814"/>
            <a:ext cx="2418486" cy="3239121"/>
          </a:xfrm>
          <a:prstGeom prst="rect">
            <a:avLst/>
          </a:prstGeom>
        </p:spPr>
      </p:pic>
      <p:sp>
        <p:nvSpPr>
          <p:cNvPr id="19" name="Oval 18">
            <a:extLst>
              <a:ext uri="{FF2B5EF4-FFF2-40B4-BE49-F238E27FC236}">
                <a16:creationId xmlns:a16="http://schemas.microsoft.com/office/drawing/2014/main" id="{1F14AB56-C274-2CF8-9875-6A48212AC1DA}"/>
              </a:ext>
            </a:extLst>
          </p:cNvPr>
          <p:cNvSpPr/>
          <p:nvPr/>
        </p:nvSpPr>
        <p:spPr>
          <a:xfrm rot="412736">
            <a:off x="13279569" y="2043731"/>
            <a:ext cx="4258068" cy="4258068"/>
          </a:xfrm>
          <a:prstGeom prst="ellipse">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bg1"/>
                </a:solidFill>
                <a:latin typeface="Lexend Light" pitchFamily="2" charset="77"/>
              </a:rPr>
              <a:t>What are the </a:t>
            </a:r>
            <a:r>
              <a:rPr lang="en-GB" sz="3600" b="1" dirty="0">
                <a:solidFill>
                  <a:schemeClr val="bg1"/>
                </a:solidFill>
                <a:latin typeface="Lexend Light" pitchFamily="2" charset="77"/>
              </a:rPr>
              <a:t>good</a:t>
            </a:r>
            <a:r>
              <a:rPr lang="en-GB" sz="3600" dirty="0">
                <a:solidFill>
                  <a:schemeClr val="bg1"/>
                </a:solidFill>
                <a:latin typeface="Lexend Light" pitchFamily="2" charset="77"/>
              </a:rPr>
              <a:t> and </a:t>
            </a:r>
            <a:r>
              <a:rPr lang="en-GB" sz="3600" b="1" dirty="0">
                <a:solidFill>
                  <a:schemeClr val="bg1"/>
                </a:solidFill>
                <a:latin typeface="Lexend Light" pitchFamily="2" charset="77"/>
              </a:rPr>
              <a:t>bad</a:t>
            </a:r>
            <a:r>
              <a:rPr lang="en-GB" sz="3600" dirty="0">
                <a:solidFill>
                  <a:schemeClr val="bg1"/>
                </a:solidFill>
                <a:latin typeface="Lexend Light" pitchFamily="2" charset="77"/>
              </a:rPr>
              <a:t> things about each?</a:t>
            </a:r>
            <a:endParaRPr lang="en-US" sz="3600" dirty="0">
              <a:solidFill>
                <a:schemeClr val="bg1"/>
              </a:solidFill>
            </a:endParaRPr>
          </a:p>
        </p:txBody>
      </p:sp>
      <p:pic>
        <p:nvPicPr>
          <p:cNvPr id="4" name="Picture 3">
            <a:extLst>
              <a:ext uri="{FF2B5EF4-FFF2-40B4-BE49-F238E27FC236}">
                <a16:creationId xmlns:a16="http://schemas.microsoft.com/office/drawing/2014/main" id="{1996FEC3-93DB-B427-94A1-3F530A57A4C6}"/>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513715" y="5181600"/>
            <a:ext cx="5590674" cy="8251620"/>
          </a:xfrm>
          <a:prstGeom prst="rect">
            <a:avLst/>
          </a:prstGeom>
        </p:spPr>
      </p:pic>
    </p:spTree>
    <p:extLst>
      <p:ext uri="{BB962C8B-B14F-4D97-AF65-F5344CB8AC3E}">
        <p14:creationId xmlns:p14="http://schemas.microsoft.com/office/powerpoint/2010/main" val="2562894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B0BC1CF-9D82-E160-30DF-FDF8416C5773}"/>
            </a:ext>
          </a:extLst>
        </p:cNvPr>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F06EBA8C-E9A4-7C87-4740-B1F7158445A7}"/>
              </a:ext>
              <a:ext uri="{C183D7F6-B498-43B3-948B-1728B52AA6E4}">
                <adec:decorative xmlns:adec="http://schemas.microsoft.com/office/drawing/2017/decorative" val="1"/>
              </a:ext>
            </a:extLst>
          </p:cNvPr>
          <p:cNvCxnSpPr>
            <a:cxnSpLocks/>
          </p:cNvCxnSpPr>
          <p:nvPr/>
        </p:nvCxnSpPr>
        <p:spPr>
          <a:xfrm flipH="1">
            <a:off x="12039468" y="5369456"/>
            <a:ext cx="4495932"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C486D086-4425-EA46-5E4E-9932D3C5EA95}"/>
              </a:ext>
              <a:ext uri="{C183D7F6-B498-43B3-948B-1728B52AA6E4}">
                <adec:decorative xmlns:adec="http://schemas.microsoft.com/office/drawing/2017/decorative" val="1"/>
              </a:ext>
            </a:extLst>
          </p:cNvPr>
          <p:cNvCxnSpPr>
            <a:cxnSpLocks/>
          </p:cNvCxnSpPr>
          <p:nvPr/>
        </p:nvCxnSpPr>
        <p:spPr>
          <a:xfrm flipV="1">
            <a:off x="11254068" y="3945720"/>
            <a:ext cx="0" cy="1399642"/>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9DB7C49-EB31-616F-DD4C-4D88D6F4160A}"/>
              </a:ext>
              <a:ext uri="{C183D7F6-B498-43B3-948B-1728B52AA6E4}">
                <adec:decorative xmlns:adec="http://schemas.microsoft.com/office/drawing/2017/decorative" val="1"/>
              </a:ext>
            </a:extLst>
          </p:cNvPr>
          <p:cNvCxnSpPr>
            <a:cxnSpLocks/>
          </p:cNvCxnSpPr>
          <p:nvPr/>
        </p:nvCxnSpPr>
        <p:spPr>
          <a:xfrm flipH="1">
            <a:off x="8887685" y="5369456"/>
            <a:ext cx="2366383"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21CB059-CAEA-FCB3-8482-53D9643F97AB}"/>
              </a:ext>
              <a:ext uri="{C183D7F6-B498-43B3-948B-1728B52AA6E4}">
                <adec:decorative xmlns:adec="http://schemas.microsoft.com/office/drawing/2017/decorative" val="1"/>
              </a:ext>
            </a:extLst>
          </p:cNvPr>
          <p:cNvCxnSpPr>
            <a:cxnSpLocks/>
          </p:cNvCxnSpPr>
          <p:nvPr/>
        </p:nvCxnSpPr>
        <p:spPr>
          <a:xfrm flipH="1">
            <a:off x="11277600" y="3945720"/>
            <a:ext cx="53340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02FA862-3B2A-EA8E-414C-40CEC099277D}"/>
              </a:ext>
              <a:ext uri="{C183D7F6-B498-43B3-948B-1728B52AA6E4}">
                <adec:decorative xmlns:adec="http://schemas.microsoft.com/office/drawing/2017/decorative" val="1"/>
              </a:ext>
            </a:extLst>
          </p:cNvPr>
          <p:cNvCxnSpPr>
            <a:cxnSpLocks/>
          </p:cNvCxnSpPr>
          <p:nvPr/>
        </p:nvCxnSpPr>
        <p:spPr>
          <a:xfrm flipH="1">
            <a:off x="8129868" y="3945720"/>
            <a:ext cx="53340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C95391A-2F56-DED6-8A44-A4B7D009F5CB}"/>
              </a:ext>
              <a:ext uri="{C183D7F6-B498-43B3-948B-1728B52AA6E4}">
                <adec:decorative xmlns:adec="http://schemas.microsoft.com/office/drawing/2017/decorative" val="1"/>
              </a:ext>
            </a:extLst>
          </p:cNvPr>
          <p:cNvCxnSpPr>
            <a:cxnSpLocks/>
          </p:cNvCxnSpPr>
          <p:nvPr/>
        </p:nvCxnSpPr>
        <p:spPr>
          <a:xfrm flipH="1">
            <a:off x="4724400" y="3902046"/>
            <a:ext cx="1172639" cy="1068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F7E74D3-43EF-B83D-E876-AFA9F91BF039}"/>
              </a:ext>
              <a:ext uri="{C183D7F6-B498-43B3-948B-1728B52AA6E4}">
                <adec:decorative xmlns:adec="http://schemas.microsoft.com/office/drawing/2017/decorative" val="1"/>
              </a:ext>
            </a:extLst>
          </p:cNvPr>
          <p:cNvCxnSpPr>
            <a:cxnSpLocks/>
          </p:cNvCxnSpPr>
          <p:nvPr/>
        </p:nvCxnSpPr>
        <p:spPr>
          <a:xfrm flipH="1" flipV="1">
            <a:off x="4728740" y="3945720"/>
            <a:ext cx="45412" cy="3096704"/>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0482DA85-E555-2970-D3AB-D137139FB59F}"/>
              </a:ext>
              <a:ext uri="{C183D7F6-B498-43B3-948B-1728B52AA6E4}">
                <adec:decorative xmlns:adec="http://schemas.microsoft.com/office/drawing/2017/decorative" val="1"/>
              </a:ext>
            </a:extLst>
          </p:cNvPr>
          <p:cNvCxnSpPr>
            <a:cxnSpLocks/>
          </p:cNvCxnSpPr>
          <p:nvPr/>
        </p:nvCxnSpPr>
        <p:spPr>
          <a:xfrm flipV="1">
            <a:off x="8129868" y="3945720"/>
            <a:ext cx="0" cy="1399642"/>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E9AF183-5368-8830-164B-2CFB6D66196A}"/>
              </a:ext>
              <a:ext uri="{C183D7F6-B498-43B3-948B-1728B52AA6E4}">
                <adec:decorative xmlns:adec="http://schemas.microsoft.com/office/drawing/2017/decorative" val="1"/>
              </a:ext>
            </a:extLst>
          </p:cNvPr>
          <p:cNvCxnSpPr>
            <a:cxnSpLocks/>
          </p:cNvCxnSpPr>
          <p:nvPr/>
        </p:nvCxnSpPr>
        <p:spPr>
          <a:xfrm flipH="1">
            <a:off x="6087418" y="5369456"/>
            <a:ext cx="204245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1B7E915-606D-13C9-BCB9-D2C191A3F2FC}"/>
              </a:ext>
              <a:ext uri="{C183D7F6-B498-43B3-948B-1728B52AA6E4}">
                <adec:decorative xmlns:adec="http://schemas.microsoft.com/office/drawing/2017/decorative" val="1"/>
              </a:ext>
            </a:extLst>
          </p:cNvPr>
          <p:cNvSpPr txBox="1"/>
          <p:nvPr/>
        </p:nvSpPr>
        <p:spPr>
          <a:xfrm>
            <a:off x="35935920" y="12710160"/>
            <a:ext cx="184731" cy="369332"/>
          </a:xfrm>
          <a:prstGeom prst="rect">
            <a:avLst/>
          </a:prstGeom>
          <a:noFill/>
        </p:spPr>
        <p:txBody>
          <a:bodyPr wrap="square" rtlCol="0">
            <a:spAutoFit/>
          </a:bodyPr>
          <a:lstStyle/>
          <a:p>
            <a:endParaRPr lang="en-US" dirty="0"/>
          </a:p>
        </p:txBody>
      </p:sp>
      <p:sp>
        <p:nvSpPr>
          <p:cNvPr id="25" name="Oval 24">
            <a:extLst>
              <a:ext uri="{FF2B5EF4-FFF2-40B4-BE49-F238E27FC236}">
                <a16:creationId xmlns:a16="http://schemas.microsoft.com/office/drawing/2014/main" id="{956100A0-8C8E-9FF9-DCEA-E53B8DBD542A}"/>
              </a:ext>
              <a:ext uri="{C183D7F6-B498-43B3-948B-1728B52AA6E4}">
                <adec:decorative xmlns:adec="http://schemas.microsoft.com/office/drawing/2017/decorative" val="1"/>
              </a:ext>
            </a:extLst>
          </p:cNvPr>
          <p:cNvSpPr/>
          <p:nvPr/>
        </p:nvSpPr>
        <p:spPr>
          <a:xfrm>
            <a:off x="12522445" y="7042424"/>
            <a:ext cx="1758241" cy="26533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9C5545A9-24E8-689A-BF01-D0CD66C0A75D}"/>
              </a:ext>
              <a:ext uri="{C183D7F6-B498-43B3-948B-1728B52AA6E4}">
                <adec:decorative xmlns:adec="http://schemas.microsoft.com/office/drawing/2017/decorative" val="1"/>
              </a:ext>
            </a:extLst>
          </p:cNvPr>
          <p:cNvSpPr/>
          <p:nvPr/>
        </p:nvSpPr>
        <p:spPr>
          <a:xfrm>
            <a:off x="12543827" y="3608067"/>
            <a:ext cx="1758241" cy="208375"/>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Graphic 27">
            <a:extLst>
              <a:ext uri="{FF2B5EF4-FFF2-40B4-BE49-F238E27FC236}">
                <a16:creationId xmlns:a16="http://schemas.microsoft.com/office/drawing/2014/main" id="{89E45A79-2B10-65F6-AAE1-9B69F54399C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t="-4083" b="6332"/>
          <a:stretch>
            <a:fillRect/>
          </a:stretch>
        </p:blipFill>
        <p:spPr>
          <a:xfrm rot="16200000" flipH="1">
            <a:off x="11133252" y="4044641"/>
            <a:ext cx="3518229" cy="2819402"/>
          </a:xfrm>
          <a:prstGeom prst="rect">
            <a:avLst/>
          </a:prstGeom>
        </p:spPr>
      </p:pic>
      <p:pic>
        <p:nvPicPr>
          <p:cNvPr id="29" name="Graphic 28">
            <a:extLst>
              <a:ext uri="{FF2B5EF4-FFF2-40B4-BE49-F238E27FC236}">
                <a16:creationId xmlns:a16="http://schemas.microsoft.com/office/drawing/2014/main" id="{24D70140-2308-41D2-3870-BC73EC479B3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9388238" y="6268476"/>
            <a:ext cx="5069146" cy="345021"/>
          </a:xfrm>
          <a:prstGeom prst="rect">
            <a:avLst/>
          </a:prstGeom>
        </p:spPr>
      </p:pic>
      <p:sp>
        <p:nvSpPr>
          <p:cNvPr id="36" name="Rectangle 35">
            <a:extLst>
              <a:ext uri="{FF2B5EF4-FFF2-40B4-BE49-F238E27FC236}">
                <a16:creationId xmlns:a16="http://schemas.microsoft.com/office/drawing/2014/main" id="{871A89A2-40B9-AD48-37A9-89950091023A}"/>
              </a:ext>
              <a:ext uri="{C183D7F6-B498-43B3-948B-1728B52AA6E4}">
                <adec:decorative xmlns:adec="http://schemas.microsoft.com/office/drawing/2017/decorative" val="1"/>
              </a:ext>
            </a:extLst>
          </p:cNvPr>
          <p:cNvSpPr/>
          <p:nvPr/>
        </p:nvSpPr>
        <p:spPr>
          <a:xfrm>
            <a:off x="12581576" y="3761088"/>
            <a:ext cx="1491892" cy="46622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EC3B18A-2137-1089-DF09-A9427DBC8D53}"/>
              </a:ext>
              <a:ext uri="{C183D7F6-B498-43B3-948B-1728B52AA6E4}">
                <adec:decorative xmlns:adec="http://schemas.microsoft.com/office/drawing/2017/decorative" val="1"/>
              </a:ext>
            </a:extLst>
          </p:cNvPr>
          <p:cNvSpPr/>
          <p:nvPr/>
        </p:nvSpPr>
        <p:spPr>
          <a:xfrm>
            <a:off x="12666002" y="6536782"/>
            <a:ext cx="1407466"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a:extLst>
              <a:ext uri="{FF2B5EF4-FFF2-40B4-BE49-F238E27FC236}">
                <a16:creationId xmlns:a16="http://schemas.microsoft.com/office/drawing/2014/main" id="{7BB2C2E2-7109-08AD-157B-FB8A770356A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11485068" y="6722700"/>
            <a:ext cx="3852000" cy="1981200"/>
          </a:xfrm>
          <a:prstGeom prst="rect">
            <a:avLst/>
          </a:prstGeom>
        </p:spPr>
      </p:pic>
      <p:sp>
        <p:nvSpPr>
          <p:cNvPr id="46" name="Oval 45">
            <a:extLst>
              <a:ext uri="{FF2B5EF4-FFF2-40B4-BE49-F238E27FC236}">
                <a16:creationId xmlns:a16="http://schemas.microsoft.com/office/drawing/2014/main" id="{64043F8F-AB15-2E48-7BEF-F05C3C8C64F8}"/>
              </a:ext>
              <a:ext uri="{C183D7F6-B498-43B3-948B-1728B52AA6E4}">
                <adec:decorative xmlns:adec="http://schemas.microsoft.com/office/drawing/2017/decorative" val="1"/>
              </a:ext>
            </a:extLst>
          </p:cNvPr>
          <p:cNvSpPr/>
          <p:nvPr/>
        </p:nvSpPr>
        <p:spPr>
          <a:xfrm>
            <a:off x="9312985" y="7106274"/>
            <a:ext cx="1442435" cy="166858"/>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5631C47F-2088-66A6-EDF4-6105D0F0A731}"/>
              </a:ext>
              <a:ext uri="{C183D7F6-B498-43B3-948B-1728B52AA6E4}">
                <adec:decorative xmlns:adec="http://schemas.microsoft.com/office/drawing/2017/decorative" val="1"/>
              </a:ext>
            </a:extLst>
          </p:cNvPr>
          <p:cNvSpPr/>
          <p:nvPr/>
        </p:nvSpPr>
        <p:spPr>
          <a:xfrm>
            <a:off x="9326796" y="3607302"/>
            <a:ext cx="1442434" cy="20914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Graphic 47">
            <a:extLst>
              <a:ext uri="{FF2B5EF4-FFF2-40B4-BE49-F238E27FC236}">
                <a16:creationId xmlns:a16="http://schemas.microsoft.com/office/drawing/2014/main" id="{248EDE3F-E75A-9156-C005-00C467C44B1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t="108" b="2143"/>
          <a:stretch>
            <a:fillRect/>
          </a:stretch>
        </p:blipFill>
        <p:spPr>
          <a:xfrm rot="16200000" flipH="1">
            <a:off x="7896282" y="4227252"/>
            <a:ext cx="3515171" cy="2438400"/>
          </a:xfrm>
          <a:prstGeom prst="rect">
            <a:avLst/>
          </a:prstGeom>
        </p:spPr>
      </p:pic>
      <p:pic>
        <p:nvPicPr>
          <p:cNvPr id="49" name="Graphic 48">
            <a:extLst>
              <a:ext uri="{FF2B5EF4-FFF2-40B4-BE49-F238E27FC236}">
                <a16:creationId xmlns:a16="http://schemas.microsoft.com/office/drawing/2014/main" id="{AF2DA18F-9CA8-DD6E-1A87-6FCCC5C3DF4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6208316" y="6743563"/>
            <a:ext cx="5069146" cy="345021"/>
          </a:xfrm>
          <a:prstGeom prst="rect">
            <a:avLst/>
          </a:prstGeom>
        </p:spPr>
      </p:pic>
      <p:sp>
        <p:nvSpPr>
          <p:cNvPr id="56" name="Rectangle 55">
            <a:extLst>
              <a:ext uri="{FF2B5EF4-FFF2-40B4-BE49-F238E27FC236}">
                <a16:creationId xmlns:a16="http://schemas.microsoft.com/office/drawing/2014/main" id="{D9AD77F4-A348-004B-716E-B85FCFBCFA22}"/>
              </a:ext>
              <a:ext uri="{C183D7F6-B498-43B3-948B-1728B52AA6E4}">
                <adec:decorative xmlns:adec="http://schemas.microsoft.com/office/drawing/2017/decorative" val="1"/>
              </a:ext>
            </a:extLst>
          </p:cNvPr>
          <p:cNvSpPr/>
          <p:nvPr/>
        </p:nvSpPr>
        <p:spPr>
          <a:xfrm>
            <a:off x="9344027" y="3761089"/>
            <a:ext cx="1192897" cy="462814"/>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708A7481-3D55-CE02-279C-F91D2DA90B6D}"/>
              </a:ext>
              <a:ext uri="{C183D7F6-B498-43B3-948B-1728B52AA6E4}">
                <adec:decorative xmlns:adec="http://schemas.microsoft.com/office/drawing/2017/decorative" val="1"/>
              </a:ext>
            </a:extLst>
          </p:cNvPr>
          <p:cNvSpPr/>
          <p:nvPr/>
        </p:nvSpPr>
        <p:spPr>
          <a:xfrm>
            <a:off x="9431380" y="6557052"/>
            <a:ext cx="930398" cy="678304"/>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Graphic 63">
            <a:extLst>
              <a:ext uri="{FF2B5EF4-FFF2-40B4-BE49-F238E27FC236}">
                <a16:creationId xmlns:a16="http://schemas.microsoft.com/office/drawing/2014/main" id="{91198FCB-5B63-89A3-5BA2-759CA92CC90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8162268" y="6386411"/>
            <a:ext cx="3758400" cy="1680577"/>
          </a:xfrm>
          <a:prstGeom prst="rect">
            <a:avLst/>
          </a:prstGeom>
        </p:spPr>
      </p:pic>
      <p:sp>
        <p:nvSpPr>
          <p:cNvPr id="65" name="Oval 64">
            <a:extLst>
              <a:ext uri="{FF2B5EF4-FFF2-40B4-BE49-F238E27FC236}">
                <a16:creationId xmlns:a16="http://schemas.microsoft.com/office/drawing/2014/main" id="{1B991B42-3D44-98D4-2112-478E57B4764B}"/>
              </a:ext>
              <a:ext uri="{C183D7F6-B498-43B3-948B-1728B52AA6E4}">
                <adec:decorative xmlns:adec="http://schemas.microsoft.com/office/drawing/2017/decorative" val="1"/>
              </a:ext>
            </a:extLst>
          </p:cNvPr>
          <p:cNvSpPr/>
          <p:nvPr/>
        </p:nvSpPr>
        <p:spPr>
          <a:xfrm>
            <a:off x="6622158" y="7105782"/>
            <a:ext cx="1080000" cy="174162"/>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6EA4B66-6B40-893C-FBB1-A2C3D0CE05A7}"/>
              </a:ext>
              <a:ext uri="{C183D7F6-B498-43B3-948B-1728B52AA6E4}">
                <adec:decorative xmlns:adec="http://schemas.microsoft.com/office/drawing/2017/decorative" val="1"/>
              </a:ext>
            </a:extLst>
          </p:cNvPr>
          <p:cNvSpPr/>
          <p:nvPr/>
        </p:nvSpPr>
        <p:spPr>
          <a:xfrm>
            <a:off x="6622158" y="3608068"/>
            <a:ext cx="1080000" cy="174460"/>
          </a:xfrm>
          <a:prstGeom prst="ellipse">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Graphic 66">
            <a:extLst>
              <a:ext uri="{FF2B5EF4-FFF2-40B4-BE49-F238E27FC236}">
                <a16:creationId xmlns:a16="http://schemas.microsoft.com/office/drawing/2014/main" id="{23C5CD3B-7025-641E-7365-E9CE72F6B05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rcRect l="-4641" t="-25323" r="-6610" b="-2932"/>
          <a:stretch>
            <a:fillRect/>
          </a:stretch>
        </p:blipFill>
        <p:spPr>
          <a:xfrm rot="16200000" flipH="1">
            <a:off x="4549653" y="4238862"/>
            <a:ext cx="3968925" cy="2486714"/>
          </a:xfrm>
          <a:prstGeom prst="rect">
            <a:avLst/>
          </a:prstGeom>
        </p:spPr>
      </p:pic>
      <p:pic>
        <p:nvPicPr>
          <p:cNvPr id="68" name="Graphic 67">
            <a:extLst>
              <a:ext uri="{FF2B5EF4-FFF2-40B4-BE49-F238E27FC236}">
                <a16:creationId xmlns:a16="http://schemas.microsoft.com/office/drawing/2014/main" id="{F69FD71B-64C4-A285-FB00-FB90E29F72D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6200000" flipH="1">
            <a:off x="3505338" y="7107434"/>
            <a:ext cx="5069146" cy="345021"/>
          </a:xfrm>
          <a:prstGeom prst="rect">
            <a:avLst/>
          </a:prstGeom>
        </p:spPr>
      </p:pic>
      <p:pic>
        <p:nvPicPr>
          <p:cNvPr id="4" name="Picture 3">
            <a:extLst>
              <a:ext uri="{FF2B5EF4-FFF2-40B4-BE49-F238E27FC236}">
                <a16:creationId xmlns:a16="http://schemas.microsoft.com/office/drawing/2014/main" id="{62B6D646-815B-262D-D447-0FA5FD75B785}"/>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a:ext>
            </a:extLst>
          </a:blip>
          <a:srcRect r="26105" b="89334"/>
          <a:stretch>
            <a:fillRect/>
          </a:stretch>
        </p:blipFill>
        <p:spPr>
          <a:xfrm>
            <a:off x="4774152" y="9170572"/>
            <a:ext cx="13513848" cy="1097251"/>
          </a:xfrm>
          <a:prstGeom prst="rect">
            <a:avLst/>
          </a:prstGeom>
        </p:spPr>
      </p:pic>
      <p:sp>
        <p:nvSpPr>
          <p:cNvPr id="75" name="Rectangle 74">
            <a:extLst>
              <a:ext uri="{FF2B5EF4-FFF2-40B4-BE49-F238E27FC236}">
                <a16:creationId xmlns:a16="http://schemas.microsoft.com/office/drawing/2014/main" id="{1EB9D0F7-D157-27ED-87FF-54C300BB9629}"/>
              </a:ext>
              <a:ext uri="{C183D7F6-B498-43B3-948B-1728B52AA6E4}">
                <adec:decorative xmlns:adec="http://schemas.microsoft.com/office/drawing/2017/decorative" val="1"/>
              </a:ext>
            </a:extLst>
          </p:cNvPr>
          <p:cNvSpPr/>
          <p:nvPr/>
        </p:nvSpPr>
        <p:spPr>
          <a:xfrm>
            <a:off x="6702744" y="3761088"/>
            <a:ext cx="914400" cy="618339"/>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70A5808C-D59A-9531-3AEA-F1862B593A5D}"/>
              </a:ext>
              <a:ext uri="{C183D7F6-B498-43B3-948B-1728B52AA6E4}">
                <adec:decorative xmlns:adec="http://schemas.microsoft.com/office/drawing/2017/decorative" val="1"/>
              </a:ext>
            </a:extLst>
          </p:cNvPr>
          <p:cNvSpPr/>
          <p:nvPr/>
        </p:nvSpPr>
        <p:spPr>
          <a:xfrm>
            <a:off x="6713895" y="6536782"/>
            <a:ext cx="914400" cy="676673"/>
          </a:xfrm>
          <a:prstGeom prst="rect">
            <a:avLst/>
          </a:prstGeom>
          <a:solidFill>
            <a:srgbClr val="FFA30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Graphic 82">
            <a:extLst>
              <a:ext uri="{FF2B5EF4-FFF2-40B4-BE49-F238E27FC236}">
                <a16:creationId xmlns:a16="http://schemas.microsoft.com/office/drawing/2014/main" id="{028913C6-686C-9C45-4B2E-D89CE4BB40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7618" t="-5008" r="-1507" b="-7473"/>
          <a:stretch>
            <a:fillRect/>
          </a:stretch>
        </p:blipFill>
        <p:spPr>
          <a:xfrm rot="5400000">
            <a:off x="5271468" y="5711943"/>
            <a:ext cx="3768398" cy="1259912"/>
          </a:xfrm>
          <a:prstGeom prst="rect">
            <a:avLst/>
          </a:prstGeom>
        </p:spPr>
      </p:pic>
      <p:sp>
        <p:nvSpPr>
          <p:cNvPr id="122" name="Title 121">
            <a:extLst>
              <a:ext uri="{FF2B5EF4-FFF2-40B4-BE49-F238E27FC236}">
                <a16:creationId xmlns:a16="http://schemas.microsoft.com/office/drawing/2014/main" id="{4C6CB408-BDF5-6725-6182-D6D2FF109EA3}"/>
              </a:ext>
            </a:extLst>
          </p:cNvPr>
          <p:cNvSpPr txBox="1">
            <a:spLocks noGrp="1"/>
          </p:cNvSpPr>
          <p:nvPr>
            <p:ph type="title" idx="4294967295"/>
          </p:nvPr>
        </p:nvSpPr>
        <p:spPr>
          <a:xfrm>
            <a:off x="681436" y="495300"/>
            <a:ext cx="15164475"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a:ln>
                  <a:noFill/>
                </a:ln>
                <a:solidFill>
                  <a:schemeClr val="bg1"/>
                </a:solidFill>
                <a:effectLst/>
                <a:uLnTx/>
                <a:uFillTx/>
                <a:latin typeface="Lexend Medium" pitchFamily="2" charset="77"/>
              </a:rPr>
              <a:t>The triple expansion steam system</a:t>
            </a:r>
            <a:endParaRPr kumimoji="0" lang="en-US" sz="5400" b="0" i="0" u="none" strike="noStrike" kern="0" cap="none" spc="0" normalizeH="0" baseline="0" noProof="0" dirty="0">
              <a:ln>
                <a:noFill/>
              </a:ln>
              <a:solidFill>
                <a:schemeClr val="bg1"/>
              </a:solidFill>
              <a:effectLst/>
              <a:uLnTx/>
              <a:uFillTx/>
              <a:latin typeface="Lexend Medium" pitchFamily="2" charset="77"/>
            </a:endParaRPr>
          </a:p>
        </p:txBody>
      </p:sp>
      <p:sp>
        <p:nvSpPr>
          <p:cNvPr id="3" name="Round Diagonal Corner of Rectangle 2">
            <a:extLst>
              <a:ext uri="{FF2B5EF4-FFF2-40B4-BE49-F238E27FC236}">
                <a16:creationId xmlns:a16="http://schemas.microsoft.com/office/drawing/2014/main" id="{4BB98876-AA0A-5B42-9258-48339B368E10}"/>
              </a:ext>
            </a:extLst>
          </p:cNvPr>
          <p:cNvSpPr/>
          <p:nvPr/>
        </p:nvSpPr>
        <p:spPr>
          <a:xfrm>
            <a:off x="4953000" y="7488605"/>
            <a:ext cx="2793336" cy="1277296"/>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3600" b="1" dirty="0">
                <a:solidFill>
                  <a:schemeClr val="bg1"/>
                </a:solidFill>
                <a:latin typeface="Lexend Light" pitchFamily="2" charset="77"/>
              </a:rPr>
              <a:t>High</a:t>
            </a:r>
            <a:r>
              <a:rPr lang="en-GB" sz="2400" dirty="0">
                <a:solidFill>
                  <a:schemeClr val="bg1"/>
                </a:solidFill>
                <a:latin typeface="Lexend Light" pitchFamily="2" charset="77"/>
              </a:rPr>
              <a:t> pressure</a:t>
            </a:r>
          </a:p>
          <a:p>
            <a:pPr algn="ctr"/>
            <a:r>
              <a:rPr lang="en-GB" sz="2400" u="none" dirty="0">
                <a:solidFill>
                  <a:schemeClr val="bg1"/>
                </a:solidFill>
                <a:latin typeface="Lexend Light" pitchFamily="2" charset="77"/>
              </a:rPr>
              <a:t>cylinder.</a:t>
            </a:r>
          </a:p>
        </p:txBody>
      </p:sp>
      <p:sp>
        <p:nvSpPr>
          <p:cNvPr id="9" name="Round Diagonal Corner of Rectangle 8">
            <a:extLst>
              <a:ext uri="{FF2B5EF4-FFF2-40B4-BE49-F238E27FC236}">
                <a16:creationId xmlns:a16="http://schemas.microsoft.com/office/drawing/2014/main" id="{64AB5964-FF0D-6BD9-F26A-82E908043417}"/>
              </a:ext>
            </a:extLst>
          </p:cNvPr>
          <p:cNvSpPr/>
          <p:nvPr/>
        </p:nvSpPr>
        <p:spPr>
          <a:xfrm>
            <a:off x="7938156" y="7468144"/>
            <a:ext cx="3796377" cy="1277296"/>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3600" b="1" dirty="0">
                <a:solidFill>
                  <a:schemeClr val="bg1"/>
                </a:solidFill>
                <a:latin typeface="Lexend Light" pitchFamily="2" charset="77"/>
              </a:rPr>
              <a:t>Intermediate</a:t>
            </a:r>
            <a:r>
              <a:rPr lang="en-GB" sz="2400" dirty="0">
                <a:solidFill>
                  <a:schemeClr val="bg1"/>
                </a:solidFill>
                <a:latin typeface="Lexend Light" pitchFamily="2" charset="77"/>
              </a:rPr>
              <a:t> pressure </a:t>
            </a:r>
            <a:r>
              <a:rPr lang="en-GB" sz="2400" u="none" dirty="0">
                <a:solidFill>
                  <a:schemeClr val="bg1"/>
                </a:solidFill>
                <a:latin typeface="Lexend Light" pitchFamily="2" charset="77"/>
              </a:rPr>
              <a:t>cylinder.</a:t>
            </a:r>
          </a:p>
        </p:txBody>
      </p:sp>
      <p:sp>
        <p:nvSpPr>
          <p:cNvPr id="17" name="Round Diagonal Corner of Rectangle 16">
            <a:extLst>
              <a:ext uri="{FF2B5EF4-FFF2-40B4-BE49-F238E27FC236}">
                <a16:creationId xmlns:a16="http://schemas.microsoft.com/office/drawing/2014/main" id="{62E61870-D0DB-C575-9CEE-73583E5BDB45}"/>
              </a:ext>
            </a:extLst>
          </p:cNvPr>
          <p:cNvSpPr/>
          <p:nvPr/>
        </p:nvSpPr>
        <p:spPr>
          <a:xfrm>
            <a:off x="11942448" y="7429500"/>
            <a:ext cx="2992620" cy="1336401"/>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3600" b="1" dirty="0">
                <a:solidFill>
                  <a:schemeClr val="bg1"/>
                </a:solidFill>
                <a:latin typeface="Lexend Light" pitchFamily="2" charset="77"/>
              </a:rPr>
              <a:t>Low</a:t>
            </a:r>
            <a:r>
              <a:rPr lang="en-GB" sz="2400" dirty="0">
                <a:solidFill>
                  <a:schemeClr val="bg1"/>
                </a:solidFill>
                <a:latin typeface="Lexend Light" pitchFamily="2" charset="77"/>
              </a:rPr>
              <a:t> pressure </a:t>
            </a:r>
            <a:r>
              <a:rPr lang="en-GB" sz="2400" u="none" dirty="0">
                <a:solidFill>
                  <a:schemeClr val="bg1"/>
                </a:solidFill>
                <a:latin typeface="Lexend Light" pitchFamily="2" charset="77"/>
              </a:rPr>
              <a:t>cylinder.</a:t>
            </a:r>
          </a:p>
        </p:txBody>
      </p:sp>
      <p:pic>
        <p:nvPicPr>
          <p:cNvPr id="87" name="Graphic 86" descr="Arrow Right with solid fill">
            <a:extLst>
              <a:ext uri="{FF2B5EF4-FFF2-40B4-BE49-F238E27FC236}">
                <a16:creationId xmlns:a16="http://schemas.microsoft.com/office/drawing/2014/main" id="{091FB643-35B2-52A8-391A-E4503D5D71B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6200000">
            <a:off x="4495800" y="4644030"/>
            <a:ext cx="451016" cy="451016"/>
          </a:xfrm>
          <a:prstGeom prst="rect">
            <a:avLst/>
          </a:prstGeom>
        </p:spPr>
      </p:pic>
      <p:pic>
        <p:nvPicPr>
          <p:cNvPr id="88" name="Graphic 87" descr="Arrow Right with solid fill">
            <a:extLst>
              <a:ext uri="{FF2B5EF4-FFF2-40B4-BE49-F238E27FC236}">
                <a16:creationId xmlns:a16="http://schemas.microsoft.com/office/drawing/2014/main" id="{B6E6FCBC-4D4F-6C05-4297-48C5399F04D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37727" y="3726356"/>
            <a:ext cx="372741" cy="372741"/>
          </a:xfrm>
          <a:prstGeom prst="rect">
            <a:avLst/>
          </a:prstGeom>
        </p:spPr>
      </p:pic>
      <p:pic>
        <p:nvPicPr>
          <p:cNvPr id="91" name="Graphic 90" descr="Arrow Right with solid fill">
            <a:extLst>
              <a:ext uri="{FF2B5EF4-FFF2-40B4-BE49-F238E27FC236}">
                <a16:creationId xmlns:a16="http://schemas.microsoft.com/office/drawing/2014/main" id="{E41E0007-EC7C-C319-ABEE-38A2A99541B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181600" y="3716884"/>
            <a:ext cx="372741" cy="372741"/>
          </a:xfrm>
          <a:prstGeom prst="rect">
            <a:avLst/>
          </a:prstGeom>
        </p:spPr>
      </p:pic>
      <p:pic>
        <p:nvPicPr>
          <p:cNvPr id="92" name="Graphic 91" descr="Arrow Right with solid fill">
            <a:extLst>
              <a:ext uri="{FF2B5EF4-FFF2-40B4-BE49-F238E27FC236}">
                <a16:creationId xmlns:a16="http://schemas.microsoft.com/office/drawing/2014/main" id="{5F18C9CF-CC63-4BDA-9058-43D439F909D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277600" y="3734615"/>
            <a:ext cx="372741" cy="372741"/>
          </a:xfrm>
          <a:prstGeom prst="rect">
            <a:avLst/>
          </a:prstGeom>
        </p:spPr>
      </p:pic>
      <p:pic>
        <p:nvPicPr>
          <p:cNvPr id="93" name="Graphic 92" descr="Arrow Right with solid fill">
            <a:extLst>
              <a:ext uri="{FF2B5EF4-FFF2-40B4-BE49-F238E27FC236}">
                <a16:creationId xmlns:a16="http://schemas.microsoft.com/office/drawing/2014/main" id="{DB493091-0760-D6C0-61F1-F49EFAE6918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562327" y="5182415"/>
            <a:ext cx="372741" cy="372741"/>
          </a:xfrm>
          <a:prstGeom prst="rect">
            <a:avLst/>
          </a:prstGeom>
        </p:spPr>
      </p:pic>
      <p:sp>
        <p:nvSpPr>
          <p:cNvPr id="2" name="Round Diagonal Corner of Rectangle 1">
            <a:extLst>
              <a:ext uri="{FF2B5EF4-FFF2-40B4-BE49-F238E27FC236}">
                <a16:creationId xmlns:a16="http://schemas.microsoft.com/office/drawing/2014/main" id="{10086A8F-904A-AA61-4E31-951F3D2F0E47}"/>
              </a:ext>
            </a:extLst>
          </p:cNvPr>
          <p:cNvSpPr/>
          <p:nvPr/>
        </p:nvSpPr>
        <p:spPr>
          <a:xfrm>
            <a:off x="5041678" y="1638300"/>
            <a:ext cx="3813923" cy="1376952"/>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The </a:t>
            </a:r>
            <a:r>
              <a:rPr lang="en-GB" sz="3600" b="1" dirty="0">
                <a:solidFill>
                  <a:schemeClr val="bg1"/>
                </a:solidFill>
                <a:latin typeface="Lexend Light" pitchFamily="2" charset="77"/>
              </a:rPr>
              <a:t>pistons</a:t>
            </a:r>
            <a:r>
              <a:rPr lang="en-GB" sz="2400" dirty="0">
                <a:solidFill>
                  <a:schemeClr val="bg1"/>
                </a:solidFill>
                <a:latin typeface="Lexend Light" pitchFamily="2" charset="77"/>
              </a:rPr>
              <a:t>  move up and down inside the cylinders.</a:t>
            </a:r>
            <a:endParaRPr lang="en-GB" sz="2400" u="none" dirty="0">
              <a:solidFill>
                <a:schemeClr val="bg1"/>
              </a:solidFill>
              <a:latin typeface="Lexend Light" pitchFamily="2" charset="77"/>
            </a:endParaRPr>
          </a:p>
        </p:txBody>
      </p:sp>
      <p:sp>
        <p:nvSpPr>
          <p:cNvPr id="6" name="Round Diagonal Corner of Rectangle 5">
            <a:extLst>
              <a:ext uri="{FF2B5EF4-FFF2-40B4-BE49-F238E27FC236}">
                <a16:creationId xmlns:a16="http://schemas.microsoft.com/office/drawing/2014/main" id="{CC9614F3-548D-D017-4322-19F7A16EEEDD}"/>
              </a:ext>
            </a:extLst>
          </p:cNvPr>
          <p:cNvSpPr/>
          <p:nvPr/>
        </p:nvSpPr>
        <p:spPr>
          <a:xfrm>
            <a:off x="426413" y="4196525"/>
            <a:ext cx="3688387" cy="1251775"/>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Steam is produced inside the </a:t>
            </a:r>
            <a:r>
              <a:rPr lang="en-GB" sz="3600" b="1" dirty="0">
                <a:solidFill>
                  <a:schemeClr val="bg1"/>
                </a:solidFill>
                <a:latin typeface="Lexend Light" pitchFamily="2" charset="77"/>
              </a:rPr>
              <a:t>boiler</a:t>
            </a:r>
            <a:endParaRPr lang="en-GB" sz="3600" b="1" u="none" dirty="0">
              <a:solidFill>
                <a:schemeClr val="bg1"/>
              </a:solidFill>
              <a:latin typeface="Lexend Light" pitchFamily="2" charset="77"/>
            </a:endParaRPr>
          </a:p>
        </p:txBody>
      </p:sp>
      <p:sp>
        <p:nvSpPr>
          <p:cNvPr id="7" name="Round Diagonal Corner of Rectangle 6">
            <a:extLst>
              <a:ext uri="{FF2B5EF4-FFF2-40B4-BE49-F238E27FC236}">
                <a16:creationId xmlns:a16="http://schemas.microsoft.com/office/drawing/2014/main" id="{37CEB018-661F-5F49-D977-1AACBC3CECA1}"/>
              </a:ext>
            </a:extLst>
          </p:cNvPr>
          <p:cNvSpPr/>
          <p:nvPr/>
        </p:nvSpPr>
        <p:spPr>
          <a:xfrm>
            <a:off x="14706600" y="2704358"/>
            <a:ext cx="2459220" cy="2210542"/>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Steam leaves the engine through the</a:t>
            </a:r>
          </a:p>
          <a:p>
            <a:pPr algn="ctr"/>
            <a:r>
              <a:rPr lang="en-GB" sz="3600" b="1" u="none" dirty="0">
                <a:solidFill>
                  <a:schemeClr val="bg1"/>
                </a:solidFill>
                <a:latin typeface="Lexend Light" pitchFamily="2" charset="77"/>
              </a:rPr>
              <a:t>exhaust</a:t>
            </a:r>
          </a:p>
        </p:txBody>
      </p:sp>
      <p:cxnSp>
        <p:nvCxnSpPr>
          <p:cNvPr id="15" name="Straight Connector 14">
            <a:extLst>
              <a:ext uri="{FF2B5EF4-FFF2-40B4-BE49-F238E27FC236}">
                <a16:creationId xmlns:a16="http://schemas.microsoft.com/office/drawing/2014/main" id="{1A94542E-E1AB-F0DB-CCB5-97AEE10A940A}"/>
              </a:ext>
              <a:ext uri="{C183D7F6-B498-43B3-948B-1728B52AA6E4}">
                <adec:decorative xmlns:adec="http://schemas.microsoft.com/office/drawing/2017/decorative" val="1"/>
              </a:ext>
            </a:extLst>
          </p:cNvPr>
          <p:cNvCxnSpPr>
            <a:cxnSpLocks/>
          </p:cNvCxnSpPr>
          <p:nvPr/>
        </p:nvCxnSpPr>
        <p:spPr>
          <a:xfrm flipH="1">
            <a:off x="3581400" y="7048500"/>
            <a:ext cx="1192752"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3F5F49E-3B74-646A-4903-FA98AB5A7D28}"/>
              </a:ext>
              <a:ext uri="{C183D7F6-B498-43B3-948B-1728B52AA6E4}">
                <adec:decorative xmlns:adec="http://schemas.microsoft.com/office/drawing/2017/decorative" val="1"/>
              </a:ext>
            </a:extLst>
          </p:cNvPr>
          <p:cNvCxnSpPr>
            <a:cxnSpLocks/>
          </p:cNvCxnSpPr>
          <p:nvPr/>
        </p:nvCxnSpPr>
        <p:spPr>
          <a:xfrm flipV="1">
            <a:off x="16577186" y="5384439"/>
            <a:ext cx="0" cy="3645261"/>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AC1EE9D-B6A3-4F9B-2D4C-B4FE5E34174E}"/>
              </a:ext>
              <a:ext uri="{C183D7F6-B498-43B3-948B-1728B52AA6E4}">
                <adec:decorative xmlns:adec="http://schemas.microsoft.com/office/drawing/2017/decorative" val="1"/>
              </a:ext>
            </a:extLst>
          </p:cNvPr>
          <p:cNvCxnSpPr>
            <a:cxnSpLocks/>
          </p:cNvCxnSpPr>
          <p:nvPr/>
        </p:nvCxnSpPr>
        <p:spPr>
          <a:xfrm flipH="1">
            <a:off x="3581400" y="9029700"/>
            <a:ext cx="13002510" cy="0"/>
          </a:xfrm>
          <a:prstGeom prst="line">
            <a:avLst/>
          </a:prstGeom>
          <a:ln w="279400" cap="rnd">
            <a:solidFill>
              <a:srgbClr val="CA810A"/>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EC50F367-A9FE-0A85-1DF4-4F77AE7AD5F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771609" y="6057900"/>
            <a:ext cx="3048000" cy="3962400"/>
          </a:xfrm>
          <a:prstGeom prst="rect">
            <a:avLst/>
          </a:prstGeom>
        </p:spPr>
      </p:pic>
      <p:sp>
        <p:nvSpPr>
          <p:cNvPr id="8" name="Round Diagonal Corner of Rectangle 7">
            <a:extLst>
              <a:ext uri="{FF2B5EF4-FFF2-40B4-BE49-F238E27FC236}">
                <a16:creationId xmlns:a16="http://schemas.microsoft.com/office/drawing/2014/main" id="{11EC132E-5B54-C40E-9EE3-0C3C65A0DF6C}"/>
              </a:ext>
            </a:extLst>
          </p:cNvPr>
          <p:cNvSpPr/>
          <p:nvPr/>
        </p:nvSpPr>
        <p:spPr>
          <a:xfrm>
            <a:off x="15087600" y="5780708"/>
            <a:ext cx="2992620" cy="2696737"/>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Steam is </a:t>
            </a:r>
            <a:r>
              <a:rPr lang="en-GB" sz="3600" b="1" u="none" dirty="0">
                <a:solidFill>
                  <a:schemeClr val="bg1"/>
                </a:solidFill>
                <a:latin typeface="Lexend Light" pitchFamily="2" charset="77"/>
              </a:rPr>
              <a:t>condensed</a:t>
            </a:r>
          </a:p>
          <a:p>
            <a:pPr algn="ctr"/>
            <a:r>
              <a:rPr lang="en-GB" sz="2400" dirty="0">
                <a:solidFill>
                  <a:schemeClr val="bg1"/>
                </a:solidFill>
                <a:latin typeface="Lexend Light" pitchFamily="2" charset="77"/>
              </a:rPr>
              <a:t>back into water and returns to the start of the process.</a:t>
            </a:r>
            <a:endParaRPr lang="en-GB" sz="2400" b="1" u="none" dirty="0">
              <a:solidFill>
                <a:schemeClr val="bg1"/>
              </a:solidFill>
              <a:latin typeface="Lexend Light" pitchFamily="2" charset="77"/>
            </a:endParaRPr>
          </a:p>
        </p:txBody>
      </p:sp>
      <p:pic>
        <p:nvPicPr>
          <p:cNvPr id="42" name="Graphic 41" descr="Arrow Right with solid fill">
            <a:extLst>
              <a:ext uri="{FF2B5EF4-FFF2-40B4-BE49-F238E27FC236}">
                <a16:creationId xmlns:a16="http://schemas.microsoft.com/office/drawing/2014/main" id="{83D3F7B1-CAC9-EAE5-48FA-E6782428AAC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0800000">
            <a:off x="8142506" y="8851312"/>
            <a:ext cx="372741" cy="372741"/>
          </a:xfrm>
          <a:prstGeom prst="rect">
            <a:avLst/>
          </a:prstGeom>
        </p:spPr>
      </p:pic>
      <p:pic>
        <p:nvPicPr>
          <p:cNvPr id="50" name="Graphic 49" descr="Arrow Right with solid fill">
            <a:extLst>
              <a:ext uri="{FF2B5EF4-FFF2-40B4-BE49-F238E27FC236}">
                <a16:creationId xmlns:a16="http://schemas.microsoft.com/office/drawing/2014/main" id="{88EA776B-7C51-1448-8624-58712C651E6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rot="10800000">
            <a:off x="11955379" y="8874029"/>
            <a:ext cx="372741" cy="372741"/>
          </a:xfrm>
          <a:prstGeom prst="rect">
            <a:avLst/>
          </a:prstGeom>
        </p:spPr>
      </p:pic>
      <p:sp>
        <p:nvSpPr>
          <p:cNvPr id="51" name="Round Diagonal Corner of Rectangle 50">
            <a:extLst>
              <a:ext uri="{FF2B5EF4-FFF2-40B4-BE49-F238E27FC236}">
                <a16:creationId xmlns:a16="http://schemas.microsoft.com/office/drawing/2014/main" id="{3083332F-3ABE-4D63-E62A-8EF994041A49}"/>
              </a:ext>
            </a:extLst>
          </p:cNvPr>
          <p:cNvSpPr/>
          <p:nvPr/>
        </p:nvSpPr>
        <p:spPr>
          <a:xfrm>
            <a:off x="9555812" y="1582650"/>
            <a:ext cx="4517646" cy="1376952"/>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A </a:t>
            </a:r>
            <a:r>
              <a:rPr lang="en-GB" sz="3600" b="1" dirty="0">
                <a:solidFill>
                  <a:schemeClr val="bg1"/>
                </a:solidFill>
                <a:latin typeface="Lexend Light" pitchFamily="2" charset="77"/>
              </a:rPr>
              <a:t>valve</a:t>
            </a:r>
            <a:r>
              <a:rPr lang="en-GB" sz="2400" dirty="0">
                <a:solidFill>
                  <a:schemeClr val="bg1"/>
                </a:solidFill>
                <a:latin typeface="Lexend Light" pitchFamily="2" charset="77"/>
              </a:rPr>
              <a:t> directs the steam from one end of the cylinder to the other.</a:t>
            </a:r>
            <a:endParaRPr lang="en-GB" sz="2400" u="none" dirty="0">
              <a:solidFill>
                <a:schemeClr val="bg1"/>
              </a:solidFill>
              <a:latin typeface="Lexend Light" pitchFamily="2" charset="77"/>
            </a:endParaRPr>
          </a:p>
        </p:txBody>
      </p:sp>
      <p:sp>
        <p:nvSpPr>
          <p:cNvPr id="54" name="missing word boiler">
            <a:extLst>
              <a:ext uri="{FF2B5EF4-FFF2-40B4-BE49-F238E27FC236}">
                <a16:creationId xmlns:a16="http://schemas.microsoft.com/office/drawing/2014/main" id="{BE890AB7-181B-2E53-9743-14683A8B4E11}"/>
              </a:ext>
            </a:extLst>
          </p:cNvPr>
          <p:cNvSpPr/>
          <p:nvPr/>
        </p:nvSpPr>
        <p:spPr>
          <a:xfrm>
            <a:off x="2286000" y="4758627"/>
            <a:ext cx="1761717" cy="528582"/>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3600" b="1" dirty="0">
                <a:solidFill>
                  <a:schemeClr val="bg1"/>
                </a:solidFill>
                <a:latin typeface="Lexend Light" pitchFamily="2" charset="77"/>
              </a:rPr>
              <a:t>b</a:t>
            </a:r>
            <a:r>
              <a:rPr lang="en-GB" sz="2000" b="1" dirty="0">
                <a:solidFill>
                  <a:schemeClr val="bg1"/>
                </a:solidFill>
                <a:latin typeface="Lexend Light" pitchFamily="2" charset="77"/>
              </a:rPr>
              <a:t>_____</a:t>
            </a:r>
            <a:r>
              <a:rPr lang="en-GB" sz="3600" b="1" dirty="0">
                <a:solidFill>
                  <a:schemeClr val="bg1"/>
                </a:solidFill>
                <a:latin typeface="Lexend Light" pitchFamily="2" charset="77"/>
              </a:rPr>
              <a:t> ?</a:t>
            </a:r>
          </a:p>
        </p:txBody>
      </p:sp>
      <p:sp>
        <p:nvSpPr>
          <p:cNvPr id="55" name="Oval 54">
            <a:extLst>
              <a:ext uri="{FF2B5EF4-FFF2-40B4-BE49-F238E27FC236}">
                <a16:creationId xmlns:a16="http://schemas.microsoft.com/office/drawing/2014/main" id="{F5A1D8BE-D851-288B-6F3B-8A6BEECF14B3}"/>
              </a:ext>
            </a:extLst>
          </p:cNvPr>
          <p:cNvSpPr>
            <a:spLocks/>
          </p:cNvSpPr>
          <p:nvPr/>
        </p:nvSpPr>
        <p:spPr>
          <a:xfrm rot="21212760">
            <a:off x="567378" y="1449674"/>
            <a:ext cx="2445037" cy="2445037"/>
          </a:xfrm>
          <a:prstGeom prst="ellipse">
            <a:avLst/>
          </a:prstGeom>
          <a:solidFill>
            <a:srgbClr val="0B64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latin typeface="Lexend Light" pitchFamily="2" charset="77"/>
              </a:rPr>
              <a:t>Can you guess the missing words?</a:t>
            </a:r>
          </a:p>
        </p:txBody>
      </p:sp>
      <p:sp>
        <p:nvSpPr>
          <p:cNvPr id="57" name="missing word pistons">
            <a:extLst>
              <a:ext uri="{FF2B5EF4-FFF2-40B4-BE49-F238E27FC236}">
                <a16:creationId xmlns:a16="http://schemas.microsoft.com/office/drawing/2014/main" id="{992C0529-1729-FDBB-E895-674440372E0A}"/>
              </a:ext>
            </a:extLst>
          </p:cNvPr>
          <p:cNvSpPr/>
          <p:nvPr/>
        </p:nvSpPr>
        <p:spPr>
          <a:xfrm>
            <a:off x="5897038" y="1700437"/>
            <a:ext cx="1845591" cy="521795"/>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p</a:t>
            </a:r>
            <a:r>
              <a:rPr lang="en-GB" b="1" dirty="0">
                <a:solidFill>
                  <a:schemeClr val="bg1"/>
                </a:solidFill>
                <a:latin typeface="Lexend Light" pitchFamily="2" charset="77"/>
              </a:rPr>
              <a:t>_______</a:t>
            </a:r>
            <a:r>
              <a:rPr lang="en-GB" sz="3600" b="1" dirty="0">
                <a:solidFill>
                  <a:schemeClr val="bg1"/>
                </a:solidFill>
                <a:latin typeface="Lexend Light" pitchFamily="2" charset="77"/>
              </a:rPr>
              <a:t>?</a:t>
            </a:r>
            <a:endParaRPr lang="en-GB" sz="2400" b="1" dirty="0">
              <a:solidFill>
                <a:schemeClr val="bg1"/>
              </a:solidFill>
              <a:latin typeface="Lexend Light" pitchFamily="2" charset="77"/>
            </a:endParaRPr>
          </a:p>
        </p:txBody>
      </p:sp>
      <p:sp>
        <p:nvSpPr>
          <p:cNvPr id="58" name="missing word valve">
            <a:extLst>
              <a:ext uri="{FF2B5EF4-FFF2-40B4-BE49-F238E27FC236}">
                <a16:creationId xmlns:a16="http://schemas.microsoft.com/office/drawing/2014/main" id="{E7AF45E8-2C63-93B8-5063-C24161BE6B45}"/>
              </a:ext>
            </a:extLst>
          </p:cNvPr>
          <p:cNvSpPr/>
          <p:nvPr/>
        </p:nvSpPr>
        <p:spPr>
          <a:xfrm>
            <a:off x="9982200" y="1638300"/>
            <a:ext cx="1371600" cy="521795"/>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v</a:t>
            </a:r>
            <a:r>
              <a:rPr lang="en-GB" sz="2100" b="1" dirty="0">
                <a:solidFill>
                  <a:schemeClr val="bg1"/>
                </a:solidFill>
                <a:latin typeface="Lexend Light" pitchFamily="2" charset="77"/>
              </a:rPr>
              <a:t>____</a:t>
            </a:r>
            <a:r>
              <a:rPr lang="en-GB" sz="3600" b="1" dirty="0">
                <a:solidFill>
                  <a:schemeClr val="bg1"/>
                </a:solidFill>
                <a:latin typeface="Lexend Light" pitchFamily="2" charset="77"/>
              </a:rPr>
              <a:t>?</a:t>
            </a:r>
          </a:p>
        </p:txBody>
      </p:sp>
      <p:sp>
        <p:nvSpPr>
          <p:cNvPr id="59" name="missing word exhaust">
            <a:extLst>
              <a:ext uri="{FF2B5EF4-FFF2-40B4-BE49-F238E27FC236}">
                <a16:creationId xmlns:a16="http://schemas.microsoft.com/office/drawing/2014/main" id="{1ABE05DA-5C06-2FD3-A0D6-AA3F9730E0AC}"/>
              </a:ext>
            </a:extLst>
          </p:cNvPr>
          <p:cNvSpPr/>
          <p:nvPr/>
        </p:nvSpPr>
        <p:spPr>
          <a:xfrm>
            <a:off x="14939739" y="4122234"/>
            <a:ext cx="2165329" cy="521795"/>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e</a:t>
            </a:r>
            <a:r>
              <a:rPr lang="en-GB" b="1" dirty="0">
                <a:solidFill>
                  <a:schemeClr val="bg1"/>
                </a:solidFill>
                <a:latin typeface="Lexend Light" pitchFamily="2" charset="77"/>
              </a:rPr>
              <a:t>______</a:t>
            </a:r>
            <a:r>
              <a:rPr lang="en-GB" sz="3600" b="1" dirty="0">
                <a:solidFill>
                  <a:schemeClr val="bg1"/>
                </a:solidFill>
                <a:latin typeface="Lexend Light" pitchFamily="2" charset="77"/>
              </a:rPr>
              <a:t>?</a:t>
            </a:r>
            <a:endParaRPr lang="en-GB" sz="2400" b="1" dirty="0">
              <a:solidFill>
                <a:schemeClr val="bg1"/>
              </a:solidFill>
              <a:latin typeface="Lexend Light" pitchFamily="2" charset="77"/>
            </a:endParaRPr>
          </a:p>
        </p:txBody>
      </p:sp>
      <p:sp>
        <p:nvSpPr>
          <p:cNvPr id="60" name="missing word condensed">
            <a:extLst>
              <a:ext uri="{FF2B5EF4-FFF2-40B4-BE49-F238E27FC236}">
                <a16:creationId xmlns:a16="http://schemas.microsoft.com/office/drawing/2014/main" id="{EED4F392-C084-35DC-DA8D-0E2B4523DA18}"/>
              </a:ext>
            </a:extLst>
          </p:cNvPr>
          <p:cNvSpPr/>
          <p:nvPr/>
        </p:nvSpPr>
        <p:spPr>
          <a:xfrm>
            <a:off x="15225013" y="6310705"/>
            <a:ext cx="2620773" cy="521795"/>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c</a:t>
            </a:r>
            <a:r>
              <a:rPr lang="en-GB" sz="2400" b="1" dirty="0">
                <a:solidFill>
                  <a:schemeClr val="bg1"/>
                </a:solidFill>
                <a:latin typeface="Lexend Light" pitchFamily="2" charset="77"/>
              </a:rPr>
              <a:t>________</a:t>
            </a:r>
            <a:r>
              <a:rPr lang="en-GB" sz="3600" b="1" dirty="0">
                <a:solidFill>
                  <a:schemeClr val="bg1"/>
                </a:solidFill>
                <a:latin typeface="Lexend Light" pitchFamily="2" charset="77"/>
              </a:rPr>
              <a:t>?</a:t>
            </a:r>
            <a:endParaRPr lang="en-GB" sz="2400" b="1" dirty="0">
              <a:solidFill>
                <a:schemeClr val="bg1"/>
              </a:solidFill>
              <a:latin typeface="Lexend Light" pitchFamily="2" charset="77"/>
            </a:endParaRPr>
          </a:p>
        </p:txBody>
      </p:sp>
      <p:sp>
        <p:nvSpPr>
          <p:cNvPr id="61" name="missing word high">
            <a:extLst>
              <a:ext uri="{FF2B5EF4-FFF2-40B4-BE49-F238E27FC236}">
                <a16:creationId xmlns:a16="http://schemas.microsoft.com/office/drawing/2014/main" id="{C5304B75-FD2D-6417-F0AA-D0B1D1187BE8}"/>
              </a:ext>
            </a:extLst>
          </p:cNvPr>
          <p:cNvSpPr/>
          <p:nvPr/>
        </p:nvSpPr>
        <p:spPr>
          <a:xfrm>
            <a:off x="4953000" y="7635543"/>
            <a:ext cx="1334093" cy="632157"/>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H</a:t>
            </a:r>
            <a:r>
              <a:rPr lang="en-GB" sz="2000" b="1" dirty="0">
                <a:solidFill>
                  <a:schemeClr val="bg1"/>
                </a:solidFill>
                <a:latin typeface="Lexend Light" pitchFamily="2" charset="77"/>
              </a:rPr>
              <a:t>___</a:t>
            </a:r>
            <a:r>
              <a:rPr lang="en-GB" sz="3600" b="1" dirty="0">
                <a:solidFill>
                  <a:schemeClr val="bg1"/>
                </a:solidFill>
                <a:latin typeface="Lexend Light" pitchFamily="2" charset="77"/>
              </a:rPr>
              <a:t>?</a:t>
            </a:r>
            <a:endParaRPr lang="en-GB" sz="2400" b="1" dirty="0">
              <a:solidFill>
                <a:schemeClr val="bg1"/>
              </a:solidFill>
              <a:latin typeface="Lexend Light" pitchFamily="2" charset="77"/>
            </a:endParaRPr>
          </a:p>
        </p:txBody>
      </p:sp>
      <p:sp>
        <p:nvSpPr>
          <p:cNvPr id="62" name="missing word intermediate">
            <a:extLst>
              <a:ext uri="{FF2B5EF4-FFF2-40B4-BE49-F238E27FC236}">
                <a16:creationId xmlns:a16="http://schemas.microsoft.com/office/drawing/2014/main" id="{D3A08654-5D95-9314-AFF7-53C272C77D44}"/>
              </a:ext>
            </a:extLst>
          </p:cNvPr>
          <p:cNvSpPr/>
          <p:nvPr/>
        </p:nvSpPr>
        <p:spPr>
          <a:xfrm>
            <a:off x="7950462" y="7666819"/>
            <a:ext cx="3567039" cy="521795"/>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I</a:t>
            </a:r>
            <a:r>
              <a:rPr lang="en-GB" sz="2400" b="1" dirty="0">
                <a:solidFill>
                  <a:schemeClr val="bg1"/>
                </a:solidFill>
                <a:latin typeface="Lexend Light" pitchFamily="2" charset="77"/>
              </a:rPr>
              <a:t>__________</a:t>
            </a:r>
            <a:r>
              <a:rPr lang="en-GB" sz="3600" b="1" dirty="0">
                <a:solidFill>
                  <a:schemeClr val="bg1"/>
                </a:solidFill>
                <a:latin typeface="Lexend Light" pitchFamily="2" charset="77"/>
              </a:rPr>
              <a:t>?</a:t>
            </a:r>
            <a:endParaRPr lang="en-GB" sz="2400" b="1" dirty="0">
              <a:solidFill>
                <a:schemeClr val="bg1"/>
              </a:solidFill>
              <a:latin typeface="Lexend Light" pitchFamily="2" charset="77"/>
            </a:endParaRPr>
          </a:p>
        </p:txBody>
      </p:sp>
      <p:sp>
        <p:nvSpPr>
          <p:cNvPr id="69" name="missing word low">
            <a:extLst>
              <a:ext uri="{FF2B5EF4-FFF2-40B4-BE49-F238E27FC236}">
                <a16:creationId xmlns:a16="http://schemas.microsoft.com/office/drawing/2014/main" id="{FED21708-D56D-5F9D-4DBA-F9193F744D14}"/>
              </a:ext>
            </a:extLst>
          </p:cNvPr>
          <p:cNvSpPr/>
          <p:nvPr/>
        </p:nvSpPr>
        <p:spPr>
          <a:xfrm>
            <a:off x="12192000" y="7663611"/>
            <a:ext cx="1037675" cy="521795"/>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en-GB" sz="3600" b="1" dirty="0">
                <a:solidFill>
                  <a:schemeClr val="bg1"/>
                </a:solidFill>
                <a:latin typeface="Lexend Light" pitchFamily="2" charset="77"/>
              </a:rPr>
              <a:t>L</a:t>
            </a:r>
            <a:r>
              <a:rPr lang="en-GB" sz="2400" b="1" dirty="0">
                <a:solidFill>
                  <a:schemeClr val="bg1"/>
                </a:solidFill>
                <a:latin typeface="Lexend Light" pitchFamily="2" charset="77"/>
              </a:rPr>
              <a:t>__</a:t>
            </a:r>
            <a:r>
              <a:rPr lang="en-GB" sz="3600" b="1" dirty="0">
                <a:solidFill>
                  <a:schemeClr val="bg1"/>
                </a:solidFill>
                <a:latin typeface="Lexend Light" pitchFamily="2" charset="77"/>
              </a:rPr>
              <a:t>?</a:t>
            </a:r>
            <a:endParaRPr lang="en-GB" sz="2400" b="1" dirty="0">
              <a:solidFill>
                <a:schemeClr val="bg1"/>
              </a:solidFill>
              <a:latin typeface="Lexend Light" pitchFamily="2" charset="77"/>
            </a:endParaRPr>
          </a:p>
        </p:txBody>
      </p:sp>
      <p:pic>
        <p:nvPicPr>
          <p:cNvPr id="5" name="Picture 4">
            <a:extLst>
              <a:ext uri="{FF2B5EF4-FFF2-40B4-BE49-F238E27FC236}">
                <a16:creationId xmlns:a16="http://schemas.microsoft.com/office/drawing/2014/main" id="{D2FDC35E-8E95-9282-25B7-B5451F570BB5}"/>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28800" y="8780997"/>
            <a:ext cx="1119458" cy="1145798"/>
          </a:xfrm>
          <a:prstGeom prst="rect">
            <a:avLst/>
          </a:prstGeom>
        </p:spPr>
      </p:pic>
      <p:sp>
        <p:nvSpPr>
          <p:cNvPr id="41" name="Round Diagonal Corner of Rectangle 40">
            <a:extLst>
              <a:ext uri="{FF2B5EF4-FFF2-40B4-BE49-F238E27FC236}">
                <a16:creationId xmlns:a16="http://schemas.microsoft.com/office/drawing/2014/main" id="{6F1EEF55-13B3-E9C1-2C6B-38C1CC8D21AF}"/>
              </a:ext>
            </a:extLst>
          </p:cNvPr>
          <p:cNvSpPr/>
          <p:nvPr/>
        </p:nvSpPr>
        <p:spPr>
          <a:xfrm>
            <a:off x="193900" y="7420561"/>
            <a:ext cx="2139133" cy="2009596"/>
          </a:xfrm>
          <a:prstGeom prst="round2DiagRect">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2400" dirty="0">
                <a:solidFill>
                  <a:schemeClr val="bg1"/>
                </a:solidFill>
                <a:latin typeface="Lexend Light" pitchFamily="2" charset="77"/>
              </a:rPr>
              <a:t>Water is </a:t>
            </a:r>
            <a:r>
              <a:rPr lang="en-GB" sz="3600" b="1" dirty="0">
                <a:solidFill>
                  <a:schemeClr val="bg1"/>
                </a:solidFill>
                <a:latin typeface="Lexend Light" pitchFamily="2" charset="77"/>
              </a:rPr>
              <a:t>heated</a:t>
            </a:r>
          </a:p>
          <a:p>
            <a:pPr algn="ctr"/>
            <a:r>
              <a:rPr lang="en-GB" sz="2400" dirty="0">
                <a:solidFill>
                  <a:schemeClr val="bg1"/>
                </a:solidFill>
                <a:latin typeface="Lexend Light" pitchFamily="2" charset="77"/>
              </a:rPr>
              <a:t>to make steam.</a:t>
            </a:r>
            <a:endParaRPr lang="en-GB" sz="2400" b="1" u="none" dirty="0">
              <a:solidFill>
                <a:schemeClr val="bg1"/>
              </a:solidFill>
              <a:latin typeface="Lexend Light" pitchFamily="2" charset="77"/>
            </a:endParaRPr>
          </a:p>
        </p:txBody>
      </p:sp>
      <p:sp>
        <p:nvSpPr>
          <p:cNvPr id="52" name="missing word heated">
            <a:extLst>
              <a:ext uri="{FF2B5EF4-FFF2-40B4-BE49-F238E27FC236}">
                <a16:creationId xmlns:a16="http://schemas.microsoft.com/office/drawing/2014/main" id="{38AFBDAB-EC14-E7C6-FA4B-9863EFD781B1}"/>
              </a:ext>
            </a:extLst>
          </p:cNvPr>
          <p:cNvSpPr/>
          <p:nvPr/>
        </p:nvSpPr>
        <p:spPr>
          <a:xfrm>
            <a:off x="228600" y="7962900"/>
            <a:ext cx="2023312" cy="528582"/>
          </a:xfrm>
          <a:prstGeom prst="round2DiagRect">
            <a:avLst>
              <a:gd name="adj1" fmla="val 0"/>
              <a:gd name="adj2" fmla="val 0"/>
            </a:avLst>
          </a:prstGeom>
          <a:solidFill>
            <a:srgbClr val="478438"/>
          </a:solidFill>
          <a:ln>
            <a:noFill/>
          </a:ln>
        </p:spPr>
        <p:style>
          <a:lnRef idx="2">
            <a:schemeClr val="accent1">
              <a:shade val="15000"/>
            </a:schemeClr>
          </a:lnRef>
          <a:fillRef idx="1">
            <a:schemeClr val="accent1"/>
          </a:fillRef>
          <a:effectRef idx="0">
            <a:schemeClr val="accent1"/>
          </a:effectRef>
          <a:fontRef idx="minor">
            <a:schemeClr val="lt1"/>
          </a:fontRef>
        </p:style>
        <p:txBody>
          <a:bodyPr lIns="90000" rtlCol="0" anchor="ctr"/>
          <a:lstStyle/>
          <a:p>
            <a:pPr algn="ctr"/>
            <a:r>
              <a:rPr lang="en-GB" sz="3600" b="1" dirty="0">
                <a:solidFill>
                  <a:schemeClr val="bg1"/>
                </a:solidFill>
                <a:latin typeface="Lexend Light" pitchFamily="2" charset="77"/>
              </a:rPr>
              <a:t>h</a:t>
            </a:r>
            <a:r>
              <a:rPr lang="en-GB" sz="2000" b="1" dirty="0">
                <a:solidFill>
                  <a:schemeClr val="bg1"/>
                </a:solidFill>
                <a:latin typeface="Lexend Light" pitchFamily="2" charset="77"/>
              </a:rPr>
              <a:t>_____</a:t>
            </a:r>
            <a:r>
              <a:rPr lang="en-GB" sz="3600" b="1" dirty="0">
                <a:solidFill>
                  <a:schemeClr val="bg1"/>
                </a:solidFill>
                <a:latin typeface="Lexend Light" pitchFamily="2" charset="77"/>
              </a:rPr>
              <a:t> ?</a:t>
            </a:r>
          </a:p>
        </p:txBody>
      </p:sp>
      <p:cxnSp>
        <p:nvCxnSpPr>
          <p:cNvPr id="10" name="Straight Arrow Connector 9">
            <a:extLst>
              <a:ext uri="{FF2B5EF4-FFF2-40B4-BE49-F238E27FC236}">
                <a16:creationId xmlns:a16="http://schemas.microsoft.com/office/drawing/2014/main" id="{E6AE6B89-E85A-7201-B025-001D8AAF8B29}"/>
              </a:ext>
            </a:extLst>
          </p:cNvPr>
          <p:cNvCxnSpPr>
            <a:cxnSpLocks/>
          </p:cNvCxnSpPr>
          <p:nvPr/>
        </p:nvCxnSpPr>
        <p:spPr>
          <a:xfrm flipH="1">
            <a:off x="11955378" y="2959602"/>
            <a:ext cx="567067" cy="1684427"/>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3A3C6A8-3572-5FA0-11D7-658CC4F029B3}"/>
              </a:ext>
            </a:extLst>
          </p:cNvPr>
          <p:cNvCxnSpPr/>
          <p:nvPr/>
        </p:nvCxnSpPr>
        <p:spPr>
          <a:xfrm>
            <a:off x="7171095" y="3015252"/>
            <a:ext cx="0" cy="1899648"/>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344EF06-45B3-6AD4-DCF0-E1B67CE202A3}"/>
              </a:ext>
            </a:extLst>
          </p:cNvPr>
          <p:cNvCxnSpPr>
            <a:cxnSpLocks/>
          </p:cNvCxnSpPr>
          <p:nvPr/>
        </p:nvCxnSpPr>
        <p:spPr>
          <a:xfrm flipV="1">
            <a:off x="6561363" y="6811932"/>
            <a:ext cx="336991" cy="65475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69CA24B-E5AE-F843-C01D-8DC8EF3AA6FC}"/>
              </a:ext>
            </a:extLst>
          </p:cNvPr>
          <p:cNvCxnSpPr>
            <a:cxnSpLocks/>
          </p:cNvCxnSpPr>
          <p:nvPr/>
        </p:nvCxnSpPr>
        <p:spPr>
          <a:xfrm flipV="1">
            <a:off x="9425560" y="6819901"/>
            <a:ext cx="336991" cy="65475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1BA2BCB-EE51-EC23-9A91-7EF4D6D244ED}"/>
              </a:ext>
            </a:extLst>
          </p:cNvPr>
          <p:cNvCxnSpPr>
            <a:cxnSpLocks/>
          </p:cNvCxnSpPr>
          <p:nvPr/>
        </p:nvCxnSpPr>
        <p:spPr>
          <a:xfrm flipV="1">
            <a:off x="12769409" y="6780373"/>
            <a:ext cx="336991" cy="65475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3C1C496-C951-D52C-6A69-DC5ECBE6B3B6}"/>
              </a:ext>
            </a:extLst>
          </p:cNvPr>
          <p:cNvCxnSpPr>
            <a:cxnSpLocks/>
          </p:cNvCxnSpPr>
          <p:nvPr/>
        </p:nvCxnSpPr>
        <p:spPr>
          <a:xfrm>
            <a:off x="2333033" y="5476870"/>
            <a:ext cx="0" cy="88583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7889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52"/>
                                        </p:tgtEl>
                                      </p:cBhvr>
                                    </p:animEffect>
                                    <p:set>
                                      <p:cBhvr>
                                        <p:cTn id="13"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14" restart="whenNotActive" fill="hold" evtFilter="cancelBubble" nodeType="interactiveSeq">
                <p:stCondLst>
                  <p:cond evt="onClick" delay="0">
                    <p:tgtEl>
                      <p:spTgt spid="5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54"/>
                                        </p:tgtEl>
                                      </p:cBhvr>
                                    </p:animEffect>
                                    <p:set>
                                      <p:cBhvr>
                                        <p:cTn id="19"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0" restart="whenNotActive" fill="hold" evtFilter="cancelBubble" nodeType="interactiveSeq">
                <p:stCondLst>
                  <p:cond evt="onClick" delay="0">
                    <p:tgtEl>
                      <p:spTgt spid="57"/>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57"/>
                                        </p:tgtEl>
                                      </p:cBhvr>
                                    </p:animEffect>
                                    <p:set>
                                      <p:cBhvr>
                                        <p:cTn id="25"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6" restart="whenNotActive" fill="hold" evtFilter="cancelBubble" nodeType="interactiveSeq">
                <p:stCondLst>
                  <p:cond evt="onClick" delay="0">
                    <p:tgtEl>
                      <p:spTgt spid="58"/>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58"/>
                                        </p:tgtEl>
                                      </p:cBhvr>
                                    </p:animEffect>
                                    <p:set>
                                      <p:cBhvr>
                                        <p:cTn id="31"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32" restart="whenNotActive" fill="hold" evtFilter="cancelBubble" nodeType="interactiveSeq">
                <p:stCondLst>
                  <p:cond evt="onClick" delay="0">
                    <p:tgtEl>
                      <p:spTgt spid="59"/>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59"/>
                                        </p:tgtEl>
                                      </p:cBhvr>
                                    </p:animEffect>
                                    <p:set>
                                      <p:cBhvr>
                                        <p:cTn id="37"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38" restart="whenNotActive" fill="hold" evtFilter="cancelBubble" nodeType="interactiveSeq">
                <p:stCondLst>
                  <p:cond evt="onClick" delay="0">
                    <p:tgtEl>
                      <p:spTgt spid="6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60"/>
                                        </p:tgtEl>
                                      </p:cBhvr>
                                    </p:animEffect>
                                    <p:set>
                                      <p:cBhvr>
                                        <p:cTn id="43"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44" restart="whenNotActive" fill="hold" evtFilter="cancelBubble" nodeType="interactiveSeq">
                <p:stCondLst>
                  <p:cond evt="onClick" delay="0">
                    <p:tgtEl>
                      <p:spTgt spid="61"/>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61"/>
                                        </p:tgtEl>
                                      </p:cBhvr>
                                    </p:animEffect>
                                    <p:set>
                                      <p:cBhvr>
                                        <p:cTn id="49"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50" restart="whenNotActive" fill="hold" evtFilter="cancelBubble" nodeType="interactiveSeq">
                <p:stCondLst>
                  <p:cond evt="onClick" delay="0">
                    <p:tgtEl>
                      <p:spTgt spid="6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62"/>
                                        </p:tgtEl>
                                      </p:cBhvr>
                                    </p:animEffect>
                                    <p:set>
                                      <p:cBhvr>
                                        <p:cTn id="55"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56" restart="whenNotActive" fill="hold" evtFilter="cancelBubble" nodeType="interactiveSeq">
                <p:stCondLst>
                  <p:cond evt="onClick" delay="0">
                    <p:tgtEl>
                      <p:spTgt spid="69"/>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69"/>
                                        </p:tgtEl>
                                      </p:cBhvr>
                                    </p:animEffect>
                                    <p:set>
                                      <p:cBhvr>
                                        <p:cTn id="61"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54" grpId="0" animBg="1"/>
      <p:bldP spid="55" grpId="0" animBg="1"/>
      <p:bldP spid="57" grpId="0" animBg="1"/>
      <p:bldP spid="58" grpId="0" animBg="1"/>
      <p:bldP spid="59" grpId="0" animBg="1"/>
      <p:bldP spid="60" grpId="0" animBg="1"/>
      <p:bldP spid="61" grpId="0" animBg="1"/>
      <p:bldP spid="62" grpId="0" animBg="1"/>
      <p:bldP spid="69" grpId="0" animBg="1"/>
      <p:bldP spid="5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90910F56A62E43BC1EF6451C1108FC" ma:contentTypeVersion="19" ma:contentTypeDescription="Create a new document." ma:contentTypeScope="" ma:versionID="cdb9234c0d837b1a8ea59f2ab2d8d96c">
  <xsd:schema xmlns:xsd="http://www.w3.org/2001/XMLSchema" xmlns:xs="http://www.w3.org/2001/XMLSchema" xmlns:p="http://schemas.microsoft.com/office/2006/metadata/properties" xmlns:ns2="8456cbc7-376e-4162-9ae2-80e7dba10a50" xmlns:ns3="http://schemas.microsoft.com/sharepoint/v3/fields" xmlns:ns4="cba93841-3874-4788-abe8-1aab5fd50e31" targetNamespace="http://schemas.microsoft.com/office/2006/metadata/properties" ma:root="true" ma:fieldsID="724c65375d06401c57be612046ff9be0" ns2:_="" ns3:_="" ns4:_="">
    <xsd:import namespace="8456cbc7-376e-4162-9ae2-80e7dba10a50"/>
    <xsd:import namespace="http://schemas.microsoft.com/sharepoint/v3/fields"/>
    <xsd:import namespace="cba93841-3874-4788-abe8-1aab5fd50e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_DCDateCreated" minOccurs="0"/>
                <xsd:element ref="ns3:_Format" minOccurs="0"/>
                <xsd:element ref="ns2:lcf76f155ced4ddcb4097134ff3c332f" minOccurs="0"/>
                <xsd:element ref="ns4:TaxCatchAll" minOccurs="0"/>
                <xsd:element ref="ns2:MediaServiceDateTaken"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56cbc7-376e-4162-9ae2-80e7dba10a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4b21f9-f8c2-4b80-b923-a8ce3fda3cf1"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12" nillable="true" ma:displayName="Date Created" ma:description="The date on which this resource was created" ma:format="DateTime" ma:internalName="_DCDateCreated">
      <xsd:simpleType>
        <xsd:restriction base="dms:DateTime"/>
      </xsd:simpleType>
    </xsd:element>
    <xsd:element name="_Format" ma:index="13" nillable="true" ma:displayName="Format" ma:description="Media-type, file format or dimensions" ma:internalName="_Forma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a93841-3874-4788-abe8-1aab5fd50e3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d12efc5-7841-4e36-a388-32de882af29f}" ma:internalName="TaxCatchAll" ma:showField="CatchAllData" ma:web="cba93841-3874-4788-abe8-1aab5fd50e3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ba93841-3874-4788-abe8-1aab5fd50e31" xsi:nil="true"/>
    <lcf76f155ced4ddcb4097134ff3c332f xmlns="8456cbc7-376e-4162-9ae2-80e7dba10a50">
      <Terms xmlns="http://schemas.microsoft.com/office/infopath/2007/PartnerControls"/>
    </lcf76f155ced4ddcb4097134ff3c332f>
    <_Format xmlns="http://schemas.microsoft.com/sharepoint/v3/fields" xsi:nil="true"/>
    <_DCDateCreated xmlns="http://schemas.microsoft.com/sharepoint/v3/fields" xsi:nil="true"/>
  </documentManagement>
</p:properties>
</file>

<file path=customXml/itemProps1.xml><?xml version="1.0" encoding="utf-8"?>
<ds:datastoreItem xmlns:ds="http://schemas.openxmlformats.org/officeDocument/2006/customXml" ds:itemID="{D37BE0C0-0CBB-478B-9DA1-D9555FF785BC}"/>
</file>

<file path=customXml/itemProps2.xml><?xml version="1.0" encoding="utf-8"?>
<ds:datastoreItem xmlns:ds="http://schemas.openxmlformats.org/officeDocument/2006/customXml" ds:itemID="{6069C7FE-8DA7-4251-87F0-B75429EE700B}"/>
</file>

<file path=customXml/itemProps3.xml><?xml version="1.0" encoding="utf-8"?>
<ds:datastoreItem xmlns:ds="http://schemas.openxmlformats.org/officeDocument/2006/customXml" ds:itemID="{3A712398-7CE1-45B8-AAE2-0BF7DE675233}"/>
</file>

<file path=docProps/app.xml><?xml version="1.0" encoding="utf-8"?>
<Properties xmlns="http://schemas.openxmlformats.org/officeDocument/2006/extended-properties" xmlns:vt="http://schemas.openxmlformats.org/officeDocument/2006/docPropsVTypes">
  <Template/>
  <TotalTime>61776</TotalTime>
  <Words>1702</Words>
  <Application>Microsoft Macintosh PowerPoint</Application>
  <PresentationFormat>Custom</PresentationFormat>
  <Paragraphs>152</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Lexend Light</vt:lpstr>
      <vt:lpstr>Lucida Sans</vt:lpstr>
      <vt:lpstr>Lexend Medium</vt:lpstr>
      <vt:lpstr>Calibri</vt:lpstr>
      <vt:lpstr>Arial Narrow</vt:lpstr>
      <vt:lpstr>Office Theme</vt:lpstr>
      <vt:lpstr>Under Pressure:  Steam Powered</vt:lpstr>
      <vt:lpstr> When water is heated, the water particles gain energy and start to move around really fast.   </vt:lpstr>
      <vt:lpstr>What is steam pressure?</vt:lpstr>
      <vt:lpstr>The superpower of steam</vt:lpstr>
      <vt:lpstr>This is the Sir William Prescott Engine at Kempton Steam Museum.   It’s the largest working triple-expansion steam engine in the world! </vt:lpstr>
      <vt:lpstr>Just like us, engines need chemical energy to work. </vt:lpstr>
      <vt:lpstr>The engine was first powered by coal.</vt:lpstr>
      <vt:lpstr>Making steam on a big scale!</vt:lpstr>
      <vt:lpstr>Inside an engine</vt:lpstr>
      <vt:lpstr>Triple-expansion steam engine</vt:lpstr>
      <vt:lpstr>Energy efficiency</vt:lpstr>
      <vt:lpstr>Different pressure: Same force</vt:lpstr>
      <vt:lpstr>Imagine you are making a new engine to pump water. </vt:lpstr>
      <vt:lpstr>The triple expansion steam system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Muddy Publishing</cp:lastModifiedBy>
  <cp:revision>74</cp:revision>
  <dcterms:created xsi:type="dcterms:W3CDTF">2026-03-07T15:09:19Z</dcterms:created>
  <dcterms:modified xsi:type="dcterms:W3CDTF">2026-06-30T09:03:10Z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2026-03-07T00:00:00Z</vt:filetime>
  </property>
  <property fmtid="{D5CDD505-2E9C-101B-9397-08002B2CF9AE}" pid="3" name="CreationClient">
    <vt:lpwstr>theo-converter</vt:lpwstr>
  </property>
  <property fmtid="{D5CDD505-2E9C-101B-9397-08002B2CF9AE}" pid="4" name="Creator">
    <vt:lpwstr>Adobe Express</vt:lpwstr>
  </property>
  <property fmtid="{D5CDD505-2E9C-101B-9397-08002B2CF9AE}" pid="5" name="LastSaved">
    <vt:filetime>2026-03-07T00:00:00Z</vt:filetime>
  </property>
  <property fmtid="{D5CDD505-2E9C-101B-9397-08002B2CF9AE}" pid="6" name="Producer">
    <vt:lpwstr>Adobe Express</vt:lpwstr>
  </property>
  <property fmtid="{D5CDD505-2E9C-101B-9397-08002B2CF9AE}" pid="7" name="ContentTypeId">
    <vt:lpwstr>0x0101007D90910F56A62E43BC1EF6451C1108FC</vt:lpwstr>
  </property>
  <property fmtid="{D5CDD505-2E9C-101B-9397-08002B2CF9AE}" pid="8" name="Order">
    <vt:r8>114000</vt:r8>
  </property>
  <property fmtid="{D5CDD505-2E9C-101B-9397-08002B2CF9AE}" pid="9" name="xd_Signature">
    <vt:bool>false</vt:bool>
  </property>
  <property fmtid="{D5CDD505-2E9C-101B-9397-08002B2CF9AE}" pid="10" name="xd_ProgID">
    <vt:lpwstr/>
  </property>
  <property fmtid="{D5CDD505-2E9C-101B-9397-08002B2CF9AE}" pid="11" name="_SourceUrl">
    <vt:lpwstr/>
  </property>
  <property fmtid="{D5CDD505-2E9C-101B-9397-08002B2CF9AE}" pid="12" name="_SharedFileIndex">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MediaServiceImageTags">
    <vt:lpwstr/>
  </property>
</Properties>
</file>